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3" r:id="rId6"/>
    <p:sldId id="293" r:id="rId7"/>
    <p:sldId id="270" r:id="rId8"/>
    <p:sldId id="268" r:id="rId9"/>
    <p:sldId id="294" r:id="rId10"/>
    <p:sldId id="283" r:id="rId11"/>
    <p:sldId id="284" r:id="rId12"/>
    <p:sldId id="295" r:id="rId13"/>
    <p:sldId id="264" r:id="rId14"/>
    <p:sldId id="296" r:id="rId15"/>
    <p:sldId id="262" r:id="rId16"/>
  </p:sldIdLst>
  <p:sldSz cx="9144000" cy="5143500" type="screen16x9"/>
  <p:notesSz cx="6858000" cy="9144000"/>
  <p:embeddedFontLst>
    <p:embeddedFont>
      <p:font typeface="Anaheim" panose="020B0604020202020204" charset="0"/>
      <p:regular r:id="rId18"/>
    </p:embeddedFont>
    <p:embeddedFont>
      <p:font typeface="Archivo" panose="020B0604020202020204" charset="0"/>
      <p:regular r:id="rId19"/>
      <p:bold r:id="rId20"/>
      <p:italic r:id="rId21"/>
      <p:boldItalic r:id="rId22"/>
    </p:embeddedFont>
    <p:embeddedFont>
      <p:font typeface="Bebas Neue" panose="020B0606020202050201" pitchFamily="34" charset="0"/>
      <p:regular r:id="rId23"/>
    </p:embeddedFont>
    <p:embeddedFont>
      <p:font typeface="Nunito Light" pitchFamily="2" charset="0"/>
      <p:regular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01DDF76-83D6-40CF-94D3-0AD05351C639}">
  <a:tblStyle styleId="{101DDF76-83D6-40CF-94D3-0AD05351C6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E1BB1ED-F291-4EE8-8DBD-8541334DAE6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60"/>
  </p:normalViewPr>
  <p:slideViewPr>
    <p:cSldViewPr snapToGrid="0">
      <p:cViewPr>
        <p:scale>
          <a:sx n="100" d="100"/>
          <a:sy n="100" d="100"/>
        </p:scale>
        <p:origin x="3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192018ce5e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192018ce5e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192018ce5e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192018ce5e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28292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4741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8425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7648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3" y="887712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30" y="2703169"/>
            <a:ext cx="9143656" cy="1427719"/>
          </a:xfrm>
          <a:custGeom>
            <a:avLst/>
            <a:gdLst/>
            <a:ahLst/>
            <a:cxnLst/>
            <a:rect l="l" t="t" r="r" b="b"/>
            <a:pathLst>
              <a:path w="119256" h="18621" extrusionOk="0">
                <a:moveTo>
                  <a:pt x="58085" y="0"/>
                </a:moveTo>
                <a:cubicBezTo>
                  <a:pt x="37585" y="0"/>
                  <a:pt x="29262" y="5089"/>
                  <a:pt x="4448" y="5089"/>
                </a:cubicBezTo>
                <a:cubicBezTo>
                  <a:pt x="3022" y="5089"/>
                  <a:pt x="1541" y="5072"/>
                  <a:pt x="0" y="5037"/>
                </a:cubicBezTo>
                <a:lnTo>
                  <a:pt x="0" y="16195"/>
                </a:lnTo>
                <a:cubicBezTo>
                  <a:pt x="17668" y="17568"/>
                  <a:pt x="35622" y="18620"/>
                  <a:pt x="53501" y="18620"/>
                </a:cubicBezTo>
                <a:cubicBezTo>
                  <a:pt x="60416" y="18620"/>
                  <a:pt x="67320" y="18463"/>
                  <a:pt x="74192" y="18106"/>
                </a:cubicBezTo>
                <a:cubicBezTo>
                  <a:pt x="89450" y="17314"/>
                  <a:pt x="104547" y="15541"/>
                  <a:pt x="119252" y="12316"/>
                </a:cubicBezTo>
                <a:lnTo>
                  <a:pt x="119252" y="5208"/>
                </a:lnTo>
                <a:lnTo>
                  <a:pt x="119256" y="5205"/>
                </a:lnTo>
                <a:cubicBezTo>
                  <a:pt x="105167" y="2814"/>
                  <a:pt x="89252" y="1191"/>
                  <a:pt x="73806" y="447"/>
                </a:cubicBezTo>
                <a:cubicBezTo>
                  <a:pt x="69049" y="216"/>
                  <a:pt x="64335" y="68"/>
                  <a:pt x="59732" y="11"/>
                </a:cubicBezTo>
                <a:cubicBezTo>
                  <a:pt x="59174" y="4"/>
                  <a:pt x="58625" y="0"/>
                  <a:pt x="5808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330" y="-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458183" y="-610130"/>
            <a:ext cx="6485799" cy="1736855"/>
            <a:chOff x="-414283" y="-551605"/>
            <a:chExt cx="6485799" cy="1736855"/>
          </a:xfrm>
        </p:grpSpPr>
        <p:sp>
          <p:nvSpPr>
            <p:cNvPr id="13" name="Google Shape;13;p2"/>
            <p:cNvSpPr/>
            <p:nvPr/>
          </p:nvSpPr>
          <p:spPr>
            <a:xfrm rot="10430173">
              <a:off x="823223" y="-384673"/>
              <a:ext cx="3184967" cy="1402991"/>
            </a:xfrm>
            <a:custGeom>
              <a:avLst/>
              <a:gdLst/>
              <a:ahLst/>
              <a:cxnLst/>
              <a:rect l="l" t="t" r="r" b="b"/>
              <a:pathLst>
                <a:path w="47612" h="20613" extrusionOk="0">
                  <a:moveTo>
                    <a:pt x="36603" y="0"/>
                  </a:moveTo>
                  <a:cubicBezTo>
                    <a:pt x="35722" y="0"/>
                    <a:pt x="34839" y="58"/>
                    <a:pt x="33970" y="151"/>
                  </a:cubicBezTo>
                  <a:cubicBezTo>
                    <a:pt x="27905" y="798"/>
                    <a:pt x="22152" y="3051"/>
                    <a:pt x="16382" y="5030"/>
                  </a:cubicBezTo>
                  <a:lnTo>
                    <a:pt x="16375" y="5033"/>
                  </a:lnTo>
                  <a:cubicBezTo>
                    <a:pt x="12077" y="6508"/>
                    <a:pt x="7671" y="7853"/>
                    <a:pt x="3125" y="8265"/>
                  </a:cubicBezTo>
                  <a:cubicBezTo>
                    <a:pt x="1539" y="8406"/>
                    <a:pt x="0" y="8560"/>
                    <a:pt x="171" y="10555"/>
                  </a:cubicBezTo>
                  <a:cubicBezTo>
                    <a:pt x="325" y="12332"/>
                    <a:pt x="2052" y="13991"/>
                    <a:pt x="3336" y="15061"/>
                  </a:cubicBezTo>
                  <a:cubicBezTo>
                    <a:pt x="5214" y="16630"/>
                    <a:pt x="7463" y="17696"/>
                    <a:pt x="9767" y="18517"/>
                  </a:cubicBezTo>
                  <a:cubicBezTo>
                    <a:pt x="13710" y="19923"/>
                    <a:pt x="17890" y="20613"/>
                    <a:pt x="22073" y="20613"/>
                  </a:cubicBezTo>
                  <a:cubicBezTo>
                    <a:pt x="29044" y="20613"/>
                    <a:pt x="36024" y="18696"/>
                    <a:pt x="41929" y="14980"/>
                  </a:cubicBezTo>
                  <a:cubicBezTo>
                    <a:pt x="44229" y="13532"/>
                    <a:pt x="46526" y="11591"/>
                    <a:pt x="47039" y="8919"/>
                  </a:cubicBezTo>
                  <a:cubicBezTo>
                    <a:pt x="47612" y="5911"/>
                    <a:pt x="45617" y="2844"/>
                    <a:pt x="42921" y="1395"/>
                  </a:cubicBezTo>
                  <a:cubicBezTo>
                    <a:pt x="40996" y="358"/>
                    <a:pt x="38807" y="0"/>
                    <a:pt x="36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414283" y="-211184"/>
              <a:ext cx="6485799" cy="862380"/>
            </a:xfrm>
            <a:custGeom>
              <a:avLst/>
              <a:gdLst/>
              <a:ahLst/>
              <a:cxnLst/>
              <a:rect l="l" t="t" r="r" b="b"/>
              <a:pathLst>
                <a:path w="68477" h="9105" extrusionOk="0">
                  <a:moveTo>
                    <a:pt x="44154" y="1"/>
                  </a:moveTo>
                  <a:cubicBezTo>
                    <a:pt x="33784" y="1"/>
                    <a:pt x="23413" y="420"/>
                    <a:pt x="13076" y="1257"/>
                  </a:cubicBezTo>
                  <a:cubicBezTo>
                    <a:pt x="10854" y="1438"/>
                    <a:pt x="8631" y="1639"/>
                    <a:pt x="6418" y="1928"/>
                  </a:cubicBezTo>
                  <a:cubicBezTo>
                    <a:pt x="5043" y="2109"/>
                    <a:pt x="2153" y="1991"/>
                    <a:pt x="1423" y="3440"/>
                  </a:cubicBezTo>
                  <a:cubicBezTo>
                    <a:pt x="1" y="6253"/>
                    <a:pt x="7759" y="7949"/>
                    <a:pt x="9466" y="8325"/>
                  </a:cubicBezTo>
                  <a:cubicBezTo>
                    <a:pt x="11595" y="8794"/>
                    <a:pt x="13774" y="9029"/>
                    <a:pt x="15953" y="9082"/>
                  </a:cubicBezTo>
                  <a:lnTo>
                    <a:pt x="15956" y="9092"/>
                  </a:lnTo>
                  <a:cubicBezTo>
                    <a:pt x="16306" y="9101"/>
                    <a:pt x="16655" y="9105"/>
                    <a:pt x="17004" y="9105"/>
                  </a:cubicBezTo>
                  <a:cubicBezTo>
                    <a:pt x="22399" y="9105"/>
                    <a:pt x="27753" y="8116"/>
                    <a:pt x="33072" y="7175"/>
                  </a:cubicBezTo>
                  <a:cubicBezTo>
                    <a:pt x="37883" y="6329"/>
                    <a:pt x="42742" y="5517"/>
                    <a:pt x="47615" y="5517"/>
                  </a:cubicBezTo>
                  <a:cubicBezTo>
                    <a:pt x="48481" y="5517"/>
                    <a:pt x="49347" y="5543"/>
                    <a:pt x="50214" y="5599"/>
                  </a:cubicBezTo>
                  <a:cubicBezTo>
                    <a:pt x="52861" y="5769"/>
                    <a:pt x="55510" y="6221"/>
                    <a:pt x="58154" y="6221"/>
                  </a:cubicBezTo>
                  <a:cubicBezTo>
                    <a:pt x="58895" y="6221"/>
                    <a:pt x="59636" y="6186"/>
                    <a:pt x="60376" y="6098"/>
                  </a:cubicBezTo>
                  <a:cubicBezTo>
                    <a:pt x="63749" y="5703"/>
                    <a:pt x="67249" y="3939"/>
                    <a:pt x="68476" y="771"/>
                  </a:cubicBezTo>
                  <a:cubicBezTo>
                    <a:pt x="60380" y="257"/>
                    <a:pt x="52267" y="1"/>
                    <a:pt x="44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3990806" y="4130879"/>
            <a:ext cx="5428447" cy="1565895"/>
            <a:chOff x="3002331" y="3977204"/>
            <a:chExt cx="5428447" cy="1565895"/>
          </a:xfrm>
        </p:grpSpPr>
        <p:sp>
          <p:nvSpPr>
            <p:cNvPr id="16" name="Google Shape;16;p2"/>
            <p:cNvSpPr/>
            <p:nvPr/>
          </p:nvSpPr>
          <p:spPr>
            <a:xfrm rot="10536625">
              <a:off x="3032291" y="4478182"/>
              <a:ext cx="3699872" cy="924684"/>
            </a:xfrm>
            <a:custGeom>
              <a:avLst/>
              <a:gdLst/>
              <a:ahLst/>
              <a:cxnLst/>
              <a:rect l="l" t="t" r="r" b="b"/>
              <a:pathLst>
                <a:path w="48803" h="12197" extrusionOk="0">
                  <a:moveTo>
                    <a:pt x="26241" y="0"/>
                  </a:moveTo>
                  <a:cubicBezTo>
                    <a:pt x="21642" y="0"/>
                    <a:pt x="17043" y="81"/>
                    <a:pt x="12446" y="244"/>
                  </a:cubicBezTo>
                  <a:cubicBezTo>
                    <a:pt x="10598" y="307"/>
                    <a:pt x="8754" y="385"/>
                    <a:pt x="6907" y="475"/>
                  </a:cubicBezTo>
                  <a:cubicBezTo>
                    <a:pt x="5962" y="519"/>
                    <a:pt x="5023" y="569"/>
                    <a:pt x="4081" y="619"/>
                  </a:cubicBezTo>
                  <a:cubicBezTo>
                    <a:pt x="3990" y="625"/>
                    <a:pt x="3891" y="627"/>
                    <a:pt x="3786" y="627"/>
                  </a:cubicBezTo>
                  <a:cubicBezTo>
                    <a:pt x="3497" y="627"/>
                    <a:pt x="3162" y="612"/>
                    <a:pt x="2828" y="612"/>
                  </a:cubicBezTo>
                  <a:cubicBezTo>
                    <a:pt x="2308" y="612"/>
                    <a:pt x="1789" y="648"/>
                    <a:pt x="1446" y="834"/>
                  </a:cubicBezTo>
                  <a:cubicBezTo>
                    <a:pt x="1" y="1615"/>
                    <a:pt x="2911" y="2889"/>
                    <a:pt x="3648" y="3375"/>
                  </a:cubicBezTo>
                  <a:cubicBezTo>
                    <a:pt x="5063" y="4307"/>
                    <a:pt x="6488" y="5223"/>
                    <a:pt x="7946" y="6084"/>
                  </a:cubicBezTo>
                  <a:cubicBezTo>
                    <a:pt x="11172" y="7995"/>
                    <a:pt x="14561" y="9672"/>
                    <a:pt x="18162" y="10761"/>
                  </a:cubicBezTo>
                  <a:lnTo>
                    <a:pt x="18165" y="10758"/>
                  </a:lnTo>
                  <a:cubicBezTo>
                    <a:pt x="20462" y="11455"/>
                    <a:pt x="22832" y="11901"/>
                    <a:pt x="25219" y="12096"/>
                  </a:cubicBezTo>
                  <a:cubicBezTo>
                    <a:pt x="26067" y="12163"/>
                    <a:pt x="26916" y="12196"/>
                    <a:pt x="27765" y="12196"/>
                  </a:cubicBezTo>
                  <a:cubicBezTo>
                    <a:pt x="34818" y="12196"/>
                    <a:pt x="41864" y="9896"/>
                    <a:pt x="47532" y="5692"/>
                  </a:cubicBezTo>
                  <a:cubicBezTo>
                    <a:pt x="48145" y="5239"/>
                    <a:pt x="48802" y="4609"/>
                    <a:pt x="48675" y="3861"/>
                  </a:cubicBezTo>
                  <a:cubicBezTo>
                    <a:pt x="48581" y="3278"/>
                    <a:pt x="48038" y="2882"/>
                    <a:pt x="47525" y="2591"/>
                  </a:cubicBezTo>
                  <a:cubicBezTo>
                    <a:pt x="43673" y="401"/>
                    <a:pt x="39049" y="180"/>
                    <a:pt x="34620" y="90"/>
                  </a:cubicBezTo>
                  <a:cubicBezTo>
                    <a:pt x="31828" y="30"/>
                    <a:pt x="29035" y="0"/>
                    <a:pt x="262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362965" y="3977204"/>
              <a:ext cx="4067813" cy="1253594"/>
            </a:xfrm>
            <a:custGeom>
              <a:avLst/>
              <a:gdLst/>
              <a:ahLst/>
              <a:cxnLst/>
              <a:rect l="l" t="t" r="r" b="b"/>
              <a:pathLst>
                <a:path w="59421" h="18312" extrusionOk="0">
                  <a:moveTo>
                    <a:pt x="50064" y="0"/>
                  </a:moveTo>
                  <a:cubicBezTo>
                    <a:pt x="48020" y="0"/>
                    <a:pt x="45969" y="988"/>
                    <a:pt x="44051" y="1852"/>
                  </a:cubicBezTo>
                  <a:cubicBezTo>
                    <a:pt x="36314" y="5346"/>
                    <a:pt x="27831" y="7164"/>
                    <a:pt x="19343" y="7164"/>
                  </a:cubicBezTo>
                  <a:cubicBezTo>
                    <a:pt x="18773" y="7164"/>
                    <a:pt x="18202" y="7156"/>
                    <a:pt x="17632" y="7139"/>
                  </a:cubicBezTo>
                  <a:cubicBezTo>
                    <a:pt x="14795" y="7056"/>
                    <a:pt x="11965" y="6771"/>
                    <a:pt x="9134" y="6771"/>
                  </a:cubicBezTo>
                  <a:cubicBezTo>
                    <a:pt x="8660" y="6771"/>
                    <a:pt x="8186" y="6779"/>
                    <a:pt x="7712" y="6797"/>
                  </a:cubicBezTo>
                  <a:lnTo>
                    <a:pt x="7708" y="6794"/>
                  </a:lnTo>
                  <a:cubicBezTo>
                    <a:pt x="5720" y="6871"/>
                    <a:pt x="3732" y="7139"/>
                    <a:pt x="1828" y="7733"/>
                  </a:cubicBezTo>
                  <a:cubicBezTo>
                    <a:pt x="1405" y="7867"/>
                    <a:pt x="47" y="8115"/>
                    <a:pt x="27" y="8648"/>
                  </a:cubicBezTo>
                  <a:cubicBezTo>
                    <a:pt x="0" y="9158"/>
                    <a:pt x="926" y="9345"/>
                    <a:pt x="1261" y="9389"/>
                  </a:cubicBezTo>
                  <a:cubicBezTo>
                    <a:pt x="3065" y="9620"/>
                    <a:pt x="4949" y="9426"/>
                    <a:pt x="6776" y="9647"/>
                  </a:cubicBezTo>
                  <a:cubicBezTo>
                    <a:pt x="10347" y="10080"/>
                    <a:pt x="13847" y="10968"/>
                    <a:pt x="17280" y="12011"/>
                  </a:cubicBezTo>
                  <a:cubicBezTo>
                    <a:pt x="23204" y="13815"/>
                    <a:pt x="29004" y="16094"/>
                    <a:pt x="35070" y="17368"/>
                  </a:cubicBezTo>
                  <a:cubicBezTo>
                    <a:pt x="37846" y="17952"/>
                    <a:pt x="40709" y="18311"/>
                    <a:pt x="43550" y="18311"/>
                  </a:cubicBezTo>
                  <a:cubicBezTo>
                    <a:pt x="46915" y="18311"/>
                    <a:pt x="50250" y="17807"/>
                    <a:pt x="53375" y="16571"/>
                  </a:cubicBezTo>
                  <a:cubicBezTo>
                    <a:pt x="56071" y="15508"/>
                    <a:pt x="58807" y="13530"/>
                    <a:pt x="59138" y="10650"/>
                  </a:cubicBezTo>
                  <a:cubicBezTo>
                    <a:pt x="59420" y="8202"/>
                    <a:pt x="57868" y="5956"/>
                    <a:pt x="56329" y="4028"/>
                  </a:cubicBezTo>
                  <a:cubicBezTo>
                    <a:pt x="55038" y="2415"/>
                    <a:pt x="53580" y="756"/>
                    <a:pt x="51592" y="203"/>
                  </a:cubicBezTo>
                  <a:cubicBezTo>
                    <a:pt x="51084" y="62"/>
                    <a:pt x="50574" y="0"/>
                    <a:pt x="500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519449" y="4052774"/>
            <a:ext cx="989357" cy="551218"/>
            <a:chOff x="5311749" y="1950824"/>
            <a:chExt cx="989357" cy="551218"/>
          </a:xfrm>
        </p:grpSpPr>
        <p:sp>
          <p:nvSpPr>
            <p:cNvPr id="19" name="Google Shape;19;p2"/>
            <p:cNvSpPr/>
            <p:nvPr/>
          </p:nvSpPr>
          <p:spPr>
            <a:xfrm>
              <a:off x="5774322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28663" y="2438024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928663" y="2276108"/>
              <a:ext cx="63986" cy="64148"/>
            </a:xfrm>
            <a:custGeom>
              <a:avLst/>
              <a:gdLst/>
              <a:ahLst/>
              <a:cxnLst/>
              <a:rect l="l" t="t" r="r" b="b"/>
              <a:pathLst>
                <a:path w="1985" h="1990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774322" y="195082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6" y="0"/>
                    <a:pt x="0" y="443"/>
                    <a:pt x="0" y="993"/>
                  </a:cubicBezTo>
                  <a:cubicBezTo>
                    <a:pt x="0" y="1543"/>
                    <a:pt x="446" y="1988"/>
                    <a:pt x="993" y="1988"/>
                  </a:cubicBezTo>
                  <a:cubicBezTo>
                    <a:pt x="1543" y="1988"/>
                    <a:pt x="1985" y="1543"/>
                    <a:pt x="1985" y="993"/>
                  </a:cubicBezTo>
                  <a:cubicBezTo>
                    <a:pt x="1985" y="443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620206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3" y="1"/>
                    <a:pt x="1" y="447"/>
                    <a:pt x="1" y="993"/>
                  </a:cubicBezTo>
                  <a:cubicBezTo>
                    <a:pt x="1" y="1543"/>
                    <a:pt x="443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774322" y="211432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6" y="1"/>
                    <a:pt x="0" y="444"/>
                    <a:pt x="0" y="993"/>
                  </a:cubicBezTo>
                  <a:cubicBezTo>
                    <a:pt x="0" y="1543"/>
                    <a:pt x="446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4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465865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7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7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311749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3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3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28663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3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28663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082778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2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2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082778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2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2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236991" y="1952436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2"/>
          <p:cNvGrpSpPr/>
          <p:nvPr/>
        </p:nvGrpSpPr>
        <p:grpSpPr>
          <a:xfrm>
            <a:off x="8316486" y="3079015"/>
            <a:ext cx="387787" cy="526784"/>
            <a:chOff x="4950911" y="1162840"/>
            <a:chExt cx="387787" cy="526784"/>
          </a:xfrm>
        </p:grpSpPr>
        <p:sp>
          <p:nvSpPr>
            <p:cNvPr id="33" name="Google Shape;33;p2"/>
            <p:cNvSpPr/>
            <p:nvPr/>
          </p:nvSpPr>
          <p:spPr>
            <a:xfrm>
              <a:off x="4950911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6"/>
                    <a:pt x="996" y="1986"/>
                  </a:cubicBezTo>
                  <a:cubicBezTo>
                    <a:pt x="1543" y="1986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112795" y="116284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3" y="1"/>
                    <a:pt x="1" y="443"/>
                    <a:pt x="1" y="993"/>
                  </a:cubicBezTo>
                  <a:cubicBezTo>
                    <a:pt x="1" y="1543"/>
                    <a:pt x="443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3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274582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7" y="1"/>
                    <a:pt x="1" y="443"/>
                    <a:pt x="1" y="993"/>
                  </a:cubicBezTo>
                  <a:cubicBezTo>
                    <a:pt x="1" y="1543"/>
                    <a:pt x="447" y="1986"/>
                    <a:pt x="996" y="1986"/>
                  </a:cubicBezTo>
                  <a:cubicBezTo>
                    <a:pt x="1543" y="1986"/>
                    <a:pt x="1989" y="1543"/>
                    <a:pt x="1989" y="993"/>
                  </a:cubicBezTo>
                  <a:cubicBezTo>
                    <a:pt x="1989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950911" y="1317084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2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112795" y="131708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3" y="0"/>
                    <a:pt x="1" y="446"/>
                    <a:pt x="1" y="996"/>
                  </a:cubicBezTo>
                  <a:cubicBezTo>
                    <a:pt x="1" y="1542"/>
                    <a:pt x="443" y="1988"/>
                    <a:pt x="993" y="1988"/>
                  </a:cubicBezTo>
                  <a:cubicBezTo>
                    <a:pt x="1543" y="1988"/>
                    <a:pt x="1985" y="1542"/>
                    <a:pt x="1985" y="996"/>
                  </a:cubicBezTo>
                  <a:cubicBezTo>
                    <a:pt x="1985" y="446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950911" y="1471200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6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950911" y="1625509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9"/>
                    <a:pt x="996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>
            <a:off x="683325" y="1704725"/>
            <a:ext cx="7777500" cy="13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683325" y="3184450"/>
            <a:ext cx="7777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 sz="16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8"/>
          <p:cNvSpPr/>
          <p:nvPr/>
        </p:nvSpPr>
        <p:spPr>
          <a:xfrm>
            <a:off x="180" y="3545694"/>
            <a:ext cx="9143656" cy="1427719"/>
          </a:xfrm>
          <a:custGeom>
            <a:avLst/>
            <a:gdLst/>
            <a:ahLst/>
            <a:cxnLst/>
            <a:rect l="l" t="t" r="r" b="b"/>
            <a:pathLst>
              <a:path w="119256" h="18621" extrusionOk="0">
                <a:moveTo>
                  <a:pt x="58085" y="0"/>
                </a:moveTo>
                <a:cubicBezTo>
                  <a:pt x="37585" y="0"/>
                  <a:pt x="29262" y="5089"/>
                  <a:pt x="4448" y="5089"/>
                </a:cubicBezTo>
                <a:cubicBezTo>
                  <a:pt x="3022" y="5089"/>
                  <a:pt x="1541" y="5072"/>
                  <a:pt x="0" y="5037"/>
                </a:cubicBezTo>
                <a:lnTo>
                  <a:pt x="0" y="16195"/>
                </a:lnTo>
                <a:cubicBezTo>
                  <a:pt x="17668" y="17568"/>
                  <a:pt x="35622" y="18620"/>
                  <a:pt x="53501" y="18620"/>
                </a:cubicBezTo>
                <a:cubicBezTo>
                  <a:pt x="60416" y="18620"/>
                  <a:pt x="67320" y="18463"/>
                  <a:pt x="74192" y="18106"/>
                </a:cubicBezTo>
                <a:cubicBezTo>
                  <a:pt x="89450" y="17314"/>
                  <a:pt x="104547" y="15541"/>
                  <a:pt x="119252" y="12316"/>
                </a:cubicBezTo>
                <a:lnTo>
                  <a:pt x="119252" y="5208"/>
                </a:lnTo>
                <a:lnTo>
                  <a:pt x="119256" y="5205"/>
                </a:lnTo>
                <a:cubicBezTo>
                  <a:pt x="105167" y="2814"/>
                  <a:pt x="89252" y="1191"/>
                  <a:pt x="73806" y="447"/>
                </a:cubicBezTo>
                <a:cubicBezTo>
                  <a:pt x="69049" y="216"/>
                  <a:pt x="64335" y="68"/>
                  <a:pt x="59732" y="11"/>
                </a:cubicBezTo>
                <a:cubicBezTo>
                  <a:pt x="59174" y="4"/>
                  <a:pt x="58625" y="0"/>
                  <a:pt x="5808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" name="Google Shape;280;p18"/>
          <p:cNvGrpSpPr/>
          <p:nvPr/>
        </p:nvGrpSpPr>
        <p:grpSpPr>
          <a:xfrm>
            <a:off x="4072844" y="-296749"/>
            <a:ext cx="5733472" cy="4671804"/>
            <a:chOff x="3211209" y="3867505"/>
            <a:chExt cx="5278468" cy="1727163"/>
          </a:xfrm>
        </p:grpSpPr>
        <p:sp>
          <p:nvSpPr>
            <p:cNvPr id="281" name="Google Shape;281;p18"/>
            <p:cNvSpPr/>
            <p:nvPr/>
          </p:nvSpPr>
          <p:spPr>
            <a:xfrm rot="10536644">
              <a:off x="3238817" y="4609229"/>
              <a:ext cx="3464192" cy="854131"/>
            </a:xfrm>
            <a:custGeom>
              <a:avLst/>
              <a:gdLst/>
              <a:ahLst/>
              <a:cxnLst/>
              <a:rect l="l" t="t" r="r" b="b"/>
              <a:pathLst>
                <a:path w="48803" h="12197" extrusionOk="0">
                  <a:moveTo>
                    <a:pt x="26241" y="0"/>
                  </a:moveTo>
                  <a:cubicBezTo>
                    <a:pt x="21642" y="0"/>
                    <a:pt x="17043" y="81"/>
                    <a:pt x="12446" y="244"/>
                  </a:cubicBezTo>
                  <a:cubicBezTo>
                    <a:pt x="10598" y="307"/>
                    <a:pt x="8754" y="385"/>
                    <a:pt x="6907" y="475"/>
                  </a:cubicBezTo>
                  <a:cubicBezTo>
                    <a:pt x="5962" y="519"/>
                    <a:pt x="5023" y="569"/>
                    <a:pt x="4081" y="619"/>
                  </a:cubicBezTo>
                  <a:cubicBezTo>
                    <a:pt x="3990" y="625"/>
                    <a:pt x="3891" y="627"/>
                    <a:pt x="3786" y="627"/>
                  </a:cubicBezTo>
                  <a:cubicBezTo>
                    <a:pt x="3497" y="627"/>
                    <a:pt x="3162" y="612"/>
                    <a:pt x="2828" y="612"/>
                  </a:cubicBezTo>
                  <a:cubicBezTo>
                    <a:pt x="2308" y="612"/>
                    <a:pt x="1789" y="648"/>
                    <a:pt x="1446" y="834"/>
                  </a:cubicBezTo>
                  <a:cubicBezTo>
                    <a:pt x="1" y="1615"/>
                    <a:pt x="2911" y="2889"/>
                    <a:pt x="3648" y="3375"/>
                  </a:cubicBezTo>
                  <a:cubicBezTo>
                    <a:pt x="5063" y="4307"/>
                    <a:pt x="6488" y="5223"/>
                    <a:pt x="7946" y="6084"/>
                  </a:cubicBezTo>
                  <a:cubicBezTo>
                    <a:pt x="11172" y="7995"/>
                    <a:pt x="14561" y="9672"/>
                    <a:pt x="18162" y="10761"/>
                  </a:cubicBezTo>
                  <a:lnTo>
                    <a:pt x="18165" y="10758"/>
                  </a:lnTo>
                  <a:cubicBezTo>
                    <a:pt x="20462" y="11455"/>
                    <a:pt x="22832" y="11901"/>
                    <a:pt x="25219" y="12096"/>
                  </a:cubicBezTo>
                  <a:cubicBezTo>
                    <a:pt x="26067" y="12163"/>
                    <a:pt x="26916" y="12196"/>
                    <a:pt x="27765" y="12196"/>
                  </a:cubicBezTo>
                  <a:cubicBezTo>
                    <a:pt x="34818" y="12196"/>
                    <a:pt x="41864" y="9896"/>
                    <a:pt x="47532" y="5692"/>
                  </a:cubicBezTo>
                  <a:cubicBezTo>
                    <a:pt x="48145" y="5239"/>
                    <a:pt x="48802" y="4609"/>
                    <a:pt x="48675" y="3861"/>
                  </a:cubicBezTo>
                  <a:cubicBezTo>
                    <a:pt x="48581" y="3278"/>
                    <a:pt x="48038" y="2882"/>
                    <a:pt x="47525" y="2591"/>
                  </a:cubicBezTo>
                  <a:cubicBezTo>
                    <a:pt x="43673" y="401"/>
                    <a:pt x="39049" y="180"/>
                    <a:pt x="34620" y="90"/>
                  </a:cubicBezTo>
                  <a:cubicBezTo>
                    <a:pt x="31828" y="30"/>
                    <a:pt x="29035" y="0"/>
                    <a:pt x="262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4421863" y="3867505"/>
              <a:ext cx="4067813" cy="1253594"/>
            </a:xfrm>
            <a:custGeom>
              <a:avLst/>
              <a:gdLst/>
              <a:ahLst/>
              <a:cxnLst/>
              <a:rect l="l" t="t" r="r" b="b"/>
              <a:pathLst>
                <a:path w="59421" h="18312" extrusionOk="0">
                  <a:moveTo>
                    <a:pt x="50064" y="0"/>
                  </a:moveTo>
                  <a:cubicBezTo>
                    <a:pt x="48020" y="0"/>
                    <a:pt x="45969" y="988"/>
                    <a:pt x="44051" y="1852"/>
                  </a:cubicBezTo>
                  <a:cubicBezTo>
                    <a:pt x="36314" y="5346"/>
                    <a:pt x="27831" y="7164"/>
                    <a:pt x="19343" y="7164"/>
                  </a:cubicBezTo>
                  <a:cubicBezTo>
                    <a:pt x="18773" y="7164"/>
                    <a:pt x="18202" y="7156"/>
                    <a:pt x="17632" y="7139"/>
                  </a:cubicBezTo>
                  <a:cubicBezTo>
                    <a:pt x="14795" y="7056"/>
                    <a:pt x="11965" y="6771"/>
                    <a:pt x="9134" y="6771"/>
                  </a:cubicBezTo>
                  <a:cubicBezTo>
                    <a:pt x="8660" y="6771"/>
                    <a:pt x="8186" y="6779"/>
                    <a:pt x="7712" y="6797"/>
                  </a:cubicBezTo>
                  <a:lnTo>
                    <a:pt x="7708" y="6794"/>
                  </a:lnTo>
                  <a:cubicBezTo>
                    <a:pt x="5720" y="6871"/>
                    <a:pt x="3732" y="7139"/>
                    <a:pt x="1828" y="7733"/>
                  </a:cubicBezTo>
                  <a:cubicBezTo>
                    <a:pt x="1405" y="7867"/>
                    <a:pt x="47" y="8115"/>
                    <a:pt x="27" y="8648"/>
                  </a:cubicBezTo>
                  <a:cubicBezTo>
                    <a:pt x="0" y="9158"/>
                    <a:pt x="926" y="9345"/>
                    <a:pt x="1261" y="9389"/>
                  </a:cubicBezTo>
                  <a:cubicBezTo>
                    <a:pt x="3065" y="9620"/>
                    <a:pt x="4949" y="9426"/>
                    <a:pt x="6776" y="9647"/>
                  </a:cubicBezTo>
                  <a:cubicBezTo>
                    <a:pt x="10347" y="10080"/>
                    <a:pt x="13847" y="10968"/>
                    <a:pt x="17280" y="12011"/>
                  </a:cubicBezTo>
                  <a:cubicBezTo>
                    <a:pt x="23204" y="13815"/>
                    <a:pt x="29004" y="16094"/>
                    <a:pt x="35070" y="17368"/>
                  </a:cubicBezTo>
                  <a:cubicBezTo>
                    <a:pt x="37846" y="17952"/>
                    <a:pt x="40709" y="18311"/>
                    <a:pt x="43550" y="18311"/>
                  </a:cubicBezTo>
                  <a:cubicBezTo>
                    <a:pt x="46915" y="18311"/>
                    <a:pt x="50250" y="17807"/>
                    <a:pt x="53375" y="16571"/>
                  </a:cubicBezTo>
                  <a:cubicBezTo>
                    <a:pt x="56071" y="15508"/>
                    <a:pt x="58807" y="13530"/>
                    <a:pt x="59138" y="10650"/>
                  </a:cubicBezTo>
                  <a:cubicBezTo>
                    <a:pt x="59420" y="8202"/>
                    <a:pt x="57868" y="5956"/>
                    <a:pt x="56329" y="4028"/>
                  </a:cubicBezTo>
                  <a:cubicBezTo>
                    <a:pt x="55038" y="2415"/>
                    <a:pt x="53580" y="756"/>
                    <a:pt x="51592" y="203"/>
                  </a:cubicBezTo>
                  <a:cubicBezTo>
                    <a:pt x="51084" y="62"/>
                    <a:pt x="50574" y="0"/>
                    <a:pt x="500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8"/>
          <p:cNvSpPr txBox="1">
            <a:spLocks noGrp="1"/>
          </p:cNvSpPr>
          <p:nvPr>
            <p:ph type="title"/>
          </p:nvPr>
        </p:nvSpPr>
        <p:spPr>
          <a:xfrm>
            <a:off x="720000" y="1137125"/>
            <a:ext cx="2785500" cy="184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18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27855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18"/>
          <p:cNvSpPr>
            <a:spLocks noGrp="1"/>
          </p:cNvSpPr>
          <p:nvPr>
            <p:ph type="pic" idx="2"/>
          </p:nvPr>
        </p:nvSpPr>
        <p:spPr>
          <a:xfrm>
            <a:off x="4314000" y="690300"/>
            <a:ext cx="3711300" cy="3762900"/>
          </a:xfrm>
          <a:prstGeom prst="ellipse">
            <a:avLst/>
          </a:prstGeom>
          <a:noFill/>
          <a:ln>
            <a:noFill/>
          </a:ln>
          <a:effectLst>
            <a:outerShdw blurRad="57150" dist="952500" dir="13860000" algn="bl" rotWithShape="0">
              <a:schemeClr val="lt1">
                <a:alpha val="0"/>
              </a:schemeClr>
            </a:outerShdw>
          </a:effectLst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solidFill>
          <a:schemeClr val="dk2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/>
          <p:nvPr/>
        </p:nvSpPr>
        <p:spPr>
          <a:xfrm rot="10800000" flipH="1">
            <a:off x="318" y="460399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2"/>
          <p:cNvSpPr/>
          <p:nvPr/>
        </p:nvSpPr>
        <p:spPr>
          <a:xfrm rot="9332881">
            <a:off x="-699716" y="-504877"/>
            <a:ext cx="3185000" cy="1403006"/>
          </a:xfrm>
          <a:custGeom>
            <a:avLst/>
            <a:gdLst/>
            <a:ahLst/>
            <a:cxnLst/>
            <a:rect l="l" t="t" r="r" b="b"/>
            <a:pathLst>
              <a:path w="47612" h="20613" extrusionOk="0">
                <a:moveTo>
                  <a:pt x="36603" y="0"/>
                </a:moveTo>
                <a:cubicBezTo>
                  <a:pt x="35722" y="0"/>
                  <a:pt x="34839" y="58"/>
                  <a:pt x="33970" y="151"/>
                </a:cubicBezTo>
                <a:cubicBezTo>
                  <a:pt x="27905" y="798"/>
                  <a:pt x="22152" y="3051"/>
                  <a:pt x="16382" y="5030"/>
                </a:cubicBezTo>
                <a:lnTo>
                  <a:pt x="16375" y="5033"/>
                </a:lnTo>
                <a:cubicBezTo>
                  <a:pt x="12077" y="6508"/>
                  <a:pt x="7671" y="7853"/>
                  <a:pt x="3125" y="8265"/>
                </a:cubicBezTo>
                <a:cubicBezTo>
                  <a:pt x="1539" y="8406"/>
                  <a:pt x="0" y="8560"/>
                  <a:pt x="171" y="10555"/>
                </a:cubicBezTo>
                <a:cubicBezTo>
                  <a:pt x="325" y="12332"/>
                  <a:pt x="2052" y="13991"/>
                  <a:pt x="3336" y="15061"/>
                </a:cubicBezTo>
                <a:cubicBezTo>
                  <a:pt x="5214" y="16630"/>
                  <a:pt x="7463" y="17696"/>
                  <a:pt x="9767" y="18517"/>
                </a:cubicBezTo>
                <a:cubicBezTo>
                  <a:pt x="13710" y="19923"/>
                  <a:pt x="17890" y="20613"/>
                  <a:pt x="22073" y="20613"/>
                </a:cubicBezTo>
                <a:cubicBezTo>
                  <a:pt x="29044" y="20613"/>
                  <a:pt x="36024" y="18696"/>
                  <a:pt x="41929" y="14980"/>
                </a:cubicBezTo>
                <a:cubicBezTo>
                  <a:pt x="44229" y="13532"/>
                  <a:pt x="46526" y="11591"/>
                  <a:pt x="47039" y="8919"/>
                </a:cubicBezTo>
                <a:cubicBezTo>
                  <a:pt x="47612" y="5911"/>
                  <a:pt x="45617" y="2844"/>
                  <a:pt x="42921" y="1395"/>
                </a:cubicBezTo>
                <a:cubicBezTo>
                  <a:pt x="40996" y="358"/>
                  <a:pt x="38807" y="0"/>
                  <a:pt x="366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2"/>
          <p:cNvSpPr/>
          <p:nvPr/>
        </p:nvSpPr>
        <p:spPr>
          <a:xfrm rot="-1097291">
            <a:off x="-1988472" y="-456067"/>
            <a:ext cx="6485866" cy="862389"/>
          </a:xfrm>
          <a:custGeom>
            <a:avLst/>
            <a:gdLst/>
            <a:ahLst/>
            <a:cxnLst/>
            <a:rect l="l" t="t" r="r" b="b"/>
            <a:pathLst>
              <a:path w="68477" h="9105" extrusionOk="0">
                <a:moveTo>
                  <a:pt x="44154" y="1"/>
                </a:moveTo>
                <a:cubicBezTo>
                  <a:pt x="33784" y="1"/>
                  <a:pt x="23413" y="420"/>
                  <a:pt x="13076" y="1257"/>
                </a:cubicBezTo>
                <a:cubicBezTo>
                  <a:pt x="10854" y="1438"/>
                  <a:pt x="8631" y="1639"/>
                  <a:pt x="6418" y="1928"/>
                </a:cubicBezTo>
                <a:cubicBezTo>
                  <a:pt x="5043" y="2109"/>
                  <a:pt x="2153" y="1991"/>
                  <a:pt x="1423" y="3440"/>
                </a:cubicBezTo>
                <a:cubicBezTo>
                  <a:pt x="1" y="6253"/>
                  <a:pt x="7759" y="7949"/>
                  <a:pt x="9466" y="8325"/>
                </a:cubicBezTo>
                <a:cubicBezTo>
                  <a:pt x="11595" y="8794"/>
                  <a:pt x="13774" y="9029"/>
                  <a:pt x="15953" y="9082"/>
                </a:cubicBezTo>
                <a:lnTo>
                  <a:pt x="15956" y="9092"/>
                </a:lnTo>
                <a:cubicBezTo>
                  <a:pt x="16306" y="9101"/>
                  <a:pt x="16655" y="9105"/>
                  <a:pt x="17004" y="9105"/>
                </a:cubicBezTo>
                <a:cubicBezTo>
                  <a:pt x="22399" y="9105"/>
                  <a:pt x="27753" y="8116"/>
                  <a:pt x="33072" y="7175"/>
                </a:cubicBezTo>
                <a:cubicBezTo>
                  <a:pt x="37883" y="6329"/>
                  <a:pt x="42742" y="5517"/>
                  <a:pt x="47615" y="5517"/>
                </a:cubicBezTo>
                <a:cubicBezTo>
                  <a:pt x="48481" y="5517"/>
                  <a:pt x="49347" y="5543"/>
                  <a:pt x="50214" y="5599"/>
                </a:cubicBezTo>
                <a:cubicBezTo>
                  <a:pt x="52861" y="5769"/>
                  <a:pt x="55510" y="6221"/>
                  <a:pt x="58154" y="6221"/>
                </a:cubicBezTo>
                <a:cubicBezTo>
                  <a:pt x="58895" y="6221"/>
                  <a:pt x="59636" y="6186"/>
                  <a:pt x="60376" y="6098"/>
                </a:cubicBezTo>
                <a:cubicBezTo>
                  <a:pt x="63749" y="5703"/>
                  <a:pt x="67249" y="3939"/>
                  <a:pt x="68476" y="771"/>
                </a:cubicBezTo>
                <a:cubicBezTo>
                  <a:pt x="60380" y="257"/>
                  <a:pt x="52267" y="1"/>
                  <a:pt x="441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2"/>
          <p:cNvSpPr txBox="1">
            <a:spLocks noGrp="1"/>
          </p:cNvSpPr>
          <p:nvPr>
            <p:ph type="subTitle" idx="1"/>
          </p:nvPr>
        </p:nvSpPr>
        <p:spPr>
          <a:xfrm>
            <a:off x="4897200" y="3207075"/>
            <a:ext cx="2652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2"/>
          <p:cNvSpPr txBox="1">
            <a:spLocks noGrp="1"/>
          </p:cNvSpPr>
          <p:nvPr>
            <p:ph type="subTitle" idx="2"/>
          </p:nvPr>
        </p:nvSpPr>
        <p:spPr>
          <a:xfrm>
            <a:off x="1594200" y="3207075"/>
            <a:ext cx="2652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2"/>
          <p:cNvSpPr txBox="1">
            <a:spLocks noGrp="1"/>
          </p:cNvSpPr>
          <p:nvPr>
            <p:ph type="subTitle" idx="3"/>
          </p:nvPr>
        </p:nvSpPr>
        <p:spPr>
          <a:xfrm>
            <a:off x="1594200" y="2719450"/>
            <a:ext cx="2652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6" name="Google Shape;336;p22"/>
          <p:cNvSpPr txBox="1">
            <a:spLocks noGrp="1"/>
          </p:cNvSpPr>
          <p:nvPr>
            <p:ph type="subTitle" idx="4"/>
          </p:nvPr>
        </p:nvSpPr>
        <p:spPr>
          <a:xfrm>
            <a:off x="4897200" y="2719450"/>
            <a:ext cx="2652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24"/>
          <p:cNvSpPr txBox="1">
            <a:spLocks noGrp="1"/>
          </p:cNvSpPr>
          <p:nvPr>
            <p:ph type="subTitle" idx="1"/>
          </p:nvPr>
        </p:nvSpPr>
        <p:spPr>
          <a:xfrm>
            <a:off x="937626" y="33679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4"/>
          <p:cNvSpPr txBox="1">
            <a:spLocks noGrp="1"/>
          </p:cNvSpPr>
          <p:nvPr>
            <p:ph type="subTitle" idx="2"/>
          </p:nvPr>
        </p:nvSpPr>
        <p:spPr>
          <a:xfrm>
            <a:off x="3484347" y="33679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24"/>
          <p:cNvSpPr txBox="1">
            <a:spLocks noGrp="1"/>
          </p:cNvSpPr>
          <p:nvPr>
            <p:ph type="subTitle" idx="3"/>
          </p:nvPr>
        </p:nvSpPr>
        <p:spPr>
          <a:xfrm>
            <a:off x="6031074" y="3367953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24"/>
          <p:cNvSpPr txBox="1">
            <a:spLocks noGrp="1"/>
          </p:cNvSpPr>
          <p:nvPr>
            <p:ph type="subTitle" idx="4"/>
          </p:nvPr>
        </p:nvSpPr>
        <p:spPr>
          <a:xfrm>
            <a:off x="937625" y="291337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0" name="Google Shape;350;p24"/>
          <p:cNvSpPr txBox="1">
            <a:spLocks noGrp="1"/>
          </p:cNvSpPr>
          <p:nvPr>
            <p:ph type="subTitle" idx="5"/>
          </p:nvPr>
        </p:nvSpPr>
        <p:spPr>
          <a:xfrm>
            <a:off x="3484350" y="291337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1" name="Google Shape;351;p24"/>
          <p:cNvSpPr txBox="1">
            <a:spLocks noGrp="1"/>
          </p:cNvSpPr>
          <p:nvPr>
            <p:ph type="subTitle" idx="6"/>
          </p:nvPr>
        </p:nvSpPr>
        <p:spPr>
          <a:xfrm>
            <a:off x="6031075" y="291337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2" name="Google Shape;352;p24"/>
          <p:cNvSpPr/>
          <p:nvPr/>
        </p:nvSpPr>
        <p:spPr>
          <a:xfrm rot="10800000" flipH="1">
            <a:off x="318" y="460399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4"/>
          <p:cNvSpPr/>
          <p:nvPr/>
        </p:nvSpPr>
        <p:spPr>
          <a:xfrm rot="-9332874" flipH="1">
            <a:off x="6370702" y="-887553"/>
            <a:ext cx="3185003" cy="1403007"/>
          </a:xfrm>
          <a:custGeom>
            <a:avLst/>
            <a:gdLst/>
            <a:ahLst/>
            <a:cxnLst/>
            <a:rect l="l" t="t" r="r" b="b"/>
            <a:pathLst>
              <a:path w="47612" h="20613" extrusionOk="0">
                <a:moveTo>
                  <a:pt x="36603" y="0"/>
                </a:moveTo>
                <a:cubicBezTo>
                  <a:pt x="35722" y="0"/>
                  <a:pt x="34839" y="58"/>
                  <a:pt x="33970" y="151"/>
                </a:cubicBezTo>
                <a:cubicBezTo>
                  <a:pt x="27905" y="798"/>
                  <a:pt x="22152" y="3051"/>
                  <a:pt x="16382" y="5030"/>
                </a:cubicBezTo>
                <a:lnTo>
                  <a:pt x="16375" y="5033"/>
                </a:lnTo>
                <a:cubicBezTo>
                  <a:pt x="12077" y="6508"/>
                  <a:pt x="7671" y="7853"/>
                  <a:pt x="3125" y="8265"/>
                </a:cubicBezTo>
                <a:cubicBezTo>
                  <a:pt x="1539" y="8406"/>
                  <a:pt x="0" y="8560"/>
                  <a:pt x="171" y="10555"/>
                </a:cubicBezTo>
                <a:cubicBezTo>
                  <a:pt x="325" y="12332"/>
                  <a:pt x="2052" y="13991"/>
                  <a:pt x="3336" y="15061"/>
                </a:cubicBezTo>
                <a:cubicBezTo>
                  <a:pt x="5214" y="16630"/>
                  <a:pt x="7463" y="17696"/>
                  <a:pt x="9767" y="18517"/>
                </a:cubicBezTo>
                <a:cubicBezTo>
                  <a:pt x="13710" y="19923"/>
                  <a:pt x="17890" y="20613"/>
                  <a:pt x="22073" y="20613"/>
                </a:cubicBezTo>
                <a:cubicBezTo>
                  <a:pt x="29044" y="20613"/>
                  <a:pt x="36024" y="18696"/>
                  <a:pt x="41929" y="14980"/>
                </a:cubicBezTo>
                <a:cubicBezTo>
                  <a:pt x="44229" y="13532"/>
                  <a:pt x="46526" y="11591"/>
                  <a:pt x="47039" y="8919"/>
                </a:cubicBezTo>
                <a:cubicBezTo>
                  <a:pt x="47612" y="5911"/>
                  <a:pt x="45617" y="2844"/>
                  <a:pt x="42921" y="1395"/>
                </a:cubicBezTo>
                <a:cubicBezTo>
                  <a:pt x="40996" y="358"/>
                  <a:pt x="38807" y="0"/>
                  <a:pt x="366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4"/>
          <p:cNvSpPr/>
          <p:nvPr/>
        </p:nvSpPr>
        <p:spPr>
          <a:xfrm rot="1097317" flipH="1">
            <a:off x="4283248" y="-746550"/>
            <a:ext cx="6485926" cy="862397"/>
          </a:xfrm>
          <a:custGeom>
            <a:avLst/>
            <a:gdLst/>
            <a:ahLst/>
            <a:cxnLst/>
            <a:rect l="l" t="t" r="r" b="b"/>
            <a:pathLst>
              <a:path w="68477" h="9105" extrusionOk="0">
                <a:moveTo>
                  <a:pt x="44154" y="1"/>
                </a:moveTo>
                <a:cubicBezTo>
                  <a:pt x="33784" y="1"/>
                  <a:pt x="23413" y="420"/>
                  <a:pt x="13076" y="1257"/>
                </a:cubicBezTo>
                <a:cubicBezTo>
                  <a:pt x="10854" y="1438"/>
                  <a:pt x="8631" y="1639"/>
                  <a:pt x="6418" y="1928"/>
                </a:cubicBezTo>
                <a:cubicBezTo>
                  <a:pt x="5043" y="2109"/>
                  <a:pt x="2153" y="1991"/>
                  <a:pt x="1423" y="3440"/>
                </a:cubicBezTo>
                <a:cubicBezTo>
                  <a:pt x="1" y="6253"/>
                  <a:pt x="7759" y="7949"/>
                  <a:pt x="9466" y="8325"/>
                </a:cubicBezTo>
                <a:cubicBezTo>
                  <a:pt x="11595" y="8794"/>
                  <a:pt x="13774" y="9029"/>
                  <a:pt x="15953" y="9082"/>
                </a:cubicBezTo>
                <a:lnTo>
                  <a:pt x="15956" y="9092"/>
                </a:lnTo>
                <a:cubicBezTo>
                  <a:pt x="16306" y="9101"/>
                  <a:pt x="16655" y="9105"/>
                  <a:pt x="17004" y="9105"/>
                </a:cubicBezTo>
                <a:cubicBezTo>
                  <a:pt x="22399" y="9105"/>
                  <a:pt x="27753" y="8116"/>
                  <a:pt x="33072" y="7175"/>
                </a:cubicBezTo>
                <a:cubicBezTo>
                  <a:pt x="37883" y="6329"/>
                  <a:pt x="42742" y="5517"/>
                  <a:pt x="47615" y="5517"/>
                </a:cubicBezTo>
                <a:cubicBezTo>
                  <a:pt x="48481" y="5517"/>
                  <a:pt x="49347" y="5543"/>
                  <a:pt x="50214" y="5599"/>
                </a:cubicBezTo>
                <a:cubicBezTo>
                  <a:pt x="52861" y="5769"/>
                  <a:pt x="55510" y="6221"/>
                  <a:pt x="58154" y="6221"/>
                </a:cubicBezTo>
                <a:cubicBezTo>
                  <a:pt x="58895" y="6221"/>
                  <a:pt x="59636" y="6186"/>
                  <a:pt x="60376" y="6098"/>
                </a:cubicBezTo>
                <a:cubicBezTo>
                  <a:pt x="63749" y="5703"/>
                  <a:pt x="67249" y="3939"/>
                  <a:pt x="68476" y="771"/>
                </a:cubicBezTo>
                <a:cubicBezTo>
                  <a:pt x="60380" y="257"/>
                  <a:pt x="52267" y="1"/>
                  <a:pt x="441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3"/>
          <p:cNvSpPr/>
          <p:nvPr/>
        </p:nvSpPr>
        <p:spPr>
          <a:xfrm>
            <a:off x="136" y="3643774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3"/>
          <p:cNvSpPr/>
          <p:nvPr/>
        </p:nvSpPr>
        <p:spPr>
          <a:xfrm flipH="1">
            <a:off x="136" y="-1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3"/>
          <p:cNvSpPr/>
          <p:nvPr/>
        </p:nvSpPr>
        <p:spPr>
          <a:xfrm rot="-10018840" flipH="1">
            <a:off x="6520183" y="-608959"/>
            <a:ext cx="3184985" cy="1403012"/>
          </a:xfrm>
          <a:custGeom>
            <a:avLst/>
            <a:gdLst/>
            <a:ahLst/>
            <a:cxnLst/>
            <a:rect l="l" t="t" r="r" b="b"/>
            <a:pathLst>
              <a:path w="47612" h="20613" extrusionOk="0">
                <a:moveTo>
                  <a:pt x="36603" y="0"/>
                </a:moveTo>
                <a:cubicBezTo>
                  <a:pt x="35722" y="0"/>
                  <a:pt x="34839" y="58"/>
                  <a:pt x="33970" y="151"/>
                </a:cubicBezTo>
                <a:cubicBezTo>
                  <a:pt x="27905" y="798"/>
                  <a:pt x="22152" y="3051"/>
                  <a:pt x="16382" y="5030"/>
                </a:cubicBezTo>
                <a:lnTo>
                  <a:pt x="16375" y="5033"/>
                </a:lnTo>
                <a:cubicBezTo>
                  <a:pt x="12077" y="6508"/>
                  <a:pt x="7671" y="7853"/>
                  <a:pt x="3125" y="8265"/>
                </a:cubicBezTo>
                <a:cubicBezTo>
                  <a:pt x="1539" y="8406"/>
                  <a:pt x="0" y="8560"/>
                  <a:pt x="171" y="10555"/>
                </a:cubicBezTo>
                <a:cubicBezTo>
                  <a:pt x="325" y="12332"/>
                  <a:pt x="2052" y="13991"/>
                  <a:pt x="3336" y="15061"/>
                </a:cubicBezTo>
                <a:cubicBezTo>
                  <a:pt x="5214" y="16630"/>
                  <a:pt x="7463" y="17696"/>
                  <a:pt x="9767" y="18517"/>
                </a:cubicBezTo>
                <a:cubicBezTo>
                  <a:pt x="13710" y="19923"/>
                  <a:pt x="17890" y="20613"/>
                  <a:pt x="22073" y="20613"/>
                </a:cubicBezTo>
                <a:cubicBezTo>
                  <a:pt x="29044" y="20613"/>
                  <a:pt x="36024" y="18696"/>
                  <a:pt x="41929" y="14980"/>
                </a:cubicBezTo>
                <a:cubicBezTo>
                  <a:pt x="44229" y="13532"/>
                  <a:pt x="46526" y="11591"/>
                  <a:pt x="47039" y="8919"/>
                </a:cubicBezTo>
                <a:cubicBezTo>
                  <a:pt x="47612" y="5911"/>
                  <a:pt x="45617" y="2844"/>
                  <a:pt x="42921" y="1395"/>
                </a:cubicBezTo>
                <a:cubicBezTo>
                  <a:pt x="40996" y="358"/>
                  <a:pt x="38807" y="0"/>
                  <a:pt x="366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3"/>
          <p:cNvSpPr/>
          <p:nvPr/>
        </p:nvSpPr>
        <p:spPr>
          <a:xfrm rot="-10663314">
            <a:off x="-1159264" y="4634741"/>
            <a:ext cx="6485961" cy="862402"/>
          </a:xfrm>
          <a:custGeom>
            <a:avLst/>
            <a:gdLst/>
            <a:ahLst/>
            <a:cxnLst/>
            <a:rect l="l" t="t" r="r" b="b"/>
            <a:pathLst>
              <a:path w="68477" h="9105" extrusionOk="0">
                <a:moveTo>
                  <a:pt x="44154" y="1"/>
                </a:moveTo>
                <a:cubicBezTo>
                  <a:pt x="33784" y="1"/>
                  <a:pt x="23413" y="420"/>
                  <a:pt x="13076" y="1257"/>
                </a:cubicBezTo>
                <a:cubicBezTo>
                  <a:pt x="10854" y="1438"/>
                  <a:pt x="8631" y="1639"/>
                  <a:pt x="6418" y="1928"/>
                </a:cubicBezTo>
                <a:cubicBezTo>
                  <a:pt x="5043" y="2109"/>
                  <a:pt x="2153" y="1991"/>
                  <a:pt x="1423" y="3440"/>
                </a:cubicBezTo>
                <a:cubicBezTo>
                  <a:pt x="1" y="6253"/>
                  <a:pt x="7759" y="7949"/>
                  <a:pt x="9466" y="8325"/>
                </a:cubicBezTo>
                <a:cubicBezTo>
                  <a:pt x="11595" y="8794"/>
                  <a:pt x="13774" y="9029"/>
                  <a:pt x="15953" y="9082"/>
                </a:cubicBezTo>
                <a:lnTo>
                  <a:pt x="15956" y="9092"/>
                </a:lnTo>
                <a:cubicBezTo>
                  <a:pt x="16306" y="9101"/>
                  <a:pt x="16655" y="9105"/>
                  <a:pt x="17004" y="9105"/>
                </a:cubicBezTo>
                <a:cubicBezTo>
                  <a:pt x="22399" y="9105"/>
                  <a:pt x="27753" y="8116"/>
                  <a:pt x="33072" y="7175"/>
                </a:cubicBezTo>
                <a:cubicBezTo>
                  <a:pt x="37883" y="6329"/>
                  <a:pt x="42742" y="5517"/>
                  <a:pt x="47615" y="5517"/>
                </a:cubicBezTo>
                <a:cubicBezTo>
                  <a:pt x="48481" y="5517"/>
                  <a:pt x="49347" y="5543"/>
                  <a:pt x="50214" y="5599"/>
                </a:cubicBezTo>
                <a:cubicBezTo>
                  <a:pt x="52861" y="5769"/>
                  <a:pt x="55510" y="6221"/>
                  <a:pt x="58154" y="6221"/>
                </a:cubicBezTo>
                <a:cubicBezTo>
                  <a:pt x="58895" y="6221"/>
                  <a:pt x="59636" y="6186"/>
                  <a:pt x="60376" y="6098"/>
                </a:cubicBezTo>
                <a:cubicBezTo>
                  <a:pt x="63749" y="5703"/>
                  <a:pt x="67249" y="3939"/>
                  <a:pt x="68476" y="771"/>
                </a:cubicBezTo>
                <a:cubicBezTo>
                  <a:pt x="60380" y="257"/>
                  <a:pt x="52267" y="1"/>
                  <a:pt x="441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4"/>
          <p:cNvSpPr/>
          <p:nvPr/>
        </p:nvSpPr>
        <p:spPr>
          <a:xfrm>
            <a:off x="136" y="286837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8" name="Google Shape;508;p34"/>
          <p:cNvGrpSpPr/>
          <p:nvPr/>
        </p:nvGrpSpPr>
        <p:grpSpPr>
          <a:xfrm>
            <a:off x="4438367" y="-362905"/>
            <a:ext cx="6485799" cy="1736855"/>
            <a:chOff x="-414283" y="-551605"/>
            <a:chExt cx="6485799" cy="1736855"/>
          </a:xfrm>
        </p:grpSpPr>
        <p:sp>
          <p:nvSpPr>
            <p:cNvPr id="509" name="Google Shape;509;p34"/>
            <p:cNvSpPr/>
            <p:nvPr/>
          </p:nvSpPr>
          <p:spPr>
            <a:xfrm rot="10430173">
              <a:off x="823223" y="-384673"/>
              <a:ext cx="3184967" cy="1402991"/>
            </a:xfrm>
            <a:custGeom>
              <a:avLst/>
              <a:gdLst/>
              <a:ahLst/>
              <a:cxnLst/>
              <a:rect l="l" t="t" r="r" b="b"/>
              <a:pathLst>
                <a:path w="47612" h="20613" extrusionOk="0">
                  <a:moveTo>
                    <a:pt x="36603" y="0"/>
                  </a:moveTo>
                  <a:cubicBezTo>
                    <a:pt x="35722" y="0"/>
                    <a:pt x="34839" y="58"/>
                    <a:pt x="33970" y="151"/>
                  </a:cubicBezTo>
                  <a:cubicBezTo>
                    <a:pt x="27905" y="798"/>
                    <a:pt x="22152" y="3051"/>
                    <a:pt x="16382" y="5030"/>
                  </a:cubicBezTo>
                  <a:lnTo>
                    <a:pt x="16375" y="5033"/>
                  </a:lnTo>
                  <a:cubicBezTo>
                    <a:pt x="12077" y="6508"/>
                    <a:pt x="7671" y="7853"/>
                    <a:pt x="3125" y="8265"/>
                  </a:cubicBezTo>
                  <a:cubicBezTo>
                    <a:pt x="1539" y="8406"/>
                    <a:pt x="0" y="8560"/>
                    <a:pt x="171" y="10555"/>
                  </a:cubicBezTo>
                  <a:cubicBezTo>
                    <a:pt x="325" y="12332"/>
                    <a:pt x="2052" y="13991"/>
                    <a:pt x="3336" y="15061"/>
                  </a:cubicBezTo>
                  <a:cubicBezTo>
                    <a:pt x="5214" y="16630"/>
                    <a:pt x="7463" y="17696"/>
                    <a:pt x="9767" y="18517"/>
                  </a:cubicBezTo>
                  <a:cubicBezTo>
                    <a:pt x="13710" y="19923"/>
                    <a:pt x="17890" y="20613"/>
                    <a:pt x="22073" y="20613"/>
                  </a:cubicBezTo>
                  <a:cubicBezTo>
                    <a:pt x="29044" y="20613"/>
                    <a:pt x="36024" y="18696"/>
                    <a:pt x="41929" y="14980"/>
                  </a:cubicBezTo>
                  <a:cubicBezTo>
                    <a:pt x="44229" y="13532"/>
                    <a:pt x="46526" y="11591"/>
                    <a:pt x="47039" y="8919"/>
                  </a:cubicBezTo>
                  <a:cubicBezTo>
                    <a:pt x="47612" y="5911"/>
                    <a:pt x="45617" y="2844"/>
                    <a:pt x="42921" y="1395"/>
                  </a:cubicBezTo>
                  <a:cubicBezTo>
                    <a:pt x="40996" y="358"/>
                    <a:pt x="38807" y="0"/>
                    <a:pt x="36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-414283" y="-211184"/>
              <a:ext cx="6485799" cy="862380"/>
            </a:xfrm>
            <a:custGeom>
              <a:avLst/>
              <a:gdLst/>
              <a:ahLst/>
              <a:cxnLst/>
              <a:rect l="l" t="t" r="r" b="b"/>
              <a:pathLst>
                <a:path w="68477" h="9105" extrusionOk="0">
                  <a:moveTo>
                    <a:pt x="44154" y="1"/>
                  </a:moveTo>
                  <a:cubicBezTo>
                    <a:pt x="33784" y="1"/>
                    <a:pt x="23413" y="420"/>
                    <a:pt x="13076" y="1257"/>
                  </a:cubicBezTo>
                  <a:cubicBezTo>
                    <a:pt x="10854" y="1438"/>
                    <a:pt x="8631" y="1639"/>
                    <a:pt x="6418" y="1928"/>
                  </a:cubicBezTo>
                  <a:cubicBezTo>
                    <a:pt x="5043" y="2109"/>
                    <a:pt x="2153" y="1991"/>
                    <a:pt x="1423" y="3440"/>
                  </a:cubicBezTo>
                  <a:cubicBezTo>
                    <a:pt x="1" y="6253"/>
                    <a:pt x="7759" y="7949"/>
                    <a:pt x="9466" y="8325"/>
                  </a:cubicBezTo>
                  <a:cubicBezTo>
                    <a:pt x="11595" y="8794"/>
                    <a:pt x="13774" y="9029"/>
                    <a:pt x="15953" y="9082"/>
                  </a:cubicBezTo>
                  <a:lnTo>
                    <a:pt x="15956" y="9092"/>
                  </a:lnTo>
                  <a:cubicBezTo>
                    <a:pt x="16306" y="9101"/>
                    <a:pt x="16655" y="9105"/>
                    <a:pt x="17004" y="9105"/>
                  </a:cubicBezTo>
                  <a:cubicBezTo>
                    <a:pt x="22399" y="9105"/>
                    <a:pt x="27753" y="8116"/>
                    <a:pt x="33072" y="7175"/>
                  </a:cubicBezTo>
                  <a:cubicBezTo>
                    <a:pt x="37883" y="6329"/>
                    <a:pt x="42742" y="5517"/>
                    <a:pt x="47615" y="5517"/>
                  </a:cubicBezTo>
                  <a:cubicBezTo>
                    <a:pt x="48481" y="5517"/>
                    <a:pt x="49347" y="5543"/>
                    <a:pt x="50214" y="5599"/>
                  </a:cubicBezTo>
                  <a:cubicBezTo>
                    <a:pt x="52861" y="5769"/>
                    <a:pt x="55510" y="6221"/>
                    <a:pt x="58154" y="6221"/>
                  </a:cubicBezTo>
                  <a:cubicBezTo>
                    <a:pt x="58895" y="6221"/>
                    <a:pt x="59636" y="6186"/>
                    <a:pt x="60376" y="6098"/>
                  </a:cubicBezTo>
                  <a:cubicBezTo>
                    <a:pt x="63749" y="5703"/>
                    <a:pt x="67249" y="3939"/>
                    <a:pt x="68476" y="771"/>
                  </a:cubicBezTo>
                  <a:cubicBezTo>
                    <a:pt x="60380" y="257"/>
                    <a:pt x="52267" y="1"/>
                    <a:pt x="44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34"/>
          <p:cNvSpPr/>
          <p:nvPr/>
        </p:nvSpPr>
        <p:spPr>
          <a:xfrm rot="10800000" flipH="1">
            <a:off x="318" y="460399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oogle Shape;43;p3"/>
          <p:cNvGrpSpPr/>
          <p:nvPr/>
        </p:nvGrpSpPr>
        <p:grpSpPr>
          <a:xfrm>
            <a:off x="23" y="-5"/>
            <a:ext cx="9143962" cy="4130893"/>
            <a:chOff x="23" y="-5"/>
            <a:chExt cx="9143962" cy="4130893"/>
          </a:xfrm>
        </p:grpSpPr>
        <p:sp>
          <p:nvSpPr>
            <p:cNvPr id="44" name="Google Shape;44;p3"/>
            <p:cNvSpPr/>
            <p:nvPr/>
          </p:nvSpPr>
          <p:spPr>
            <a:xfrm>
              <a:off x="23" y="887712"/>
              <a:ext cx="9143732" cy="1499714"/>
            </a:xfrm>
            <a:custGeom>
              <a:avLst/>
              <a:gdLst/>
              <a:ahLst/>
              <a:cxnLst/>
              <a:rect l="l" t="t" r="r" b="b"/>
              <a:pathLst>
                <a:path w="119257" h="19560" extrusionOk="0">
                  <a:moveTo>
                    <a:pt x="98990" y="0"/>
                  </a:moveTo>
                  <a:cubicBezTo>
                    <a:pt x="90780" y="0"/>
                    <a:pt x="82514" y="426"/>
                    <a:pt x="74421" y="1059"/>
                  </a:cubicBezTo>
                  <a:cubicBezTo>
                    <a:pt x="57235" y="2400"/>
                    <a:pt x="40364" y="4646"/>
                    <a:pt x="23074" y="5655"/>
                  </a:cubicBezTo>
                  <a:cubicBezTo>
                    <a:pt x="17684" y="5971"/>
                    <a:pt x="12212" y="6157"/>
                    <a:pt x="6754" y="6157"/>
                  </a:cubicBezTo>
                  <a:cubicBezTo>
                    <a:pt x="4498" y="6157"/>
                    <a:pt x="2245" y="6125"/>
                    <a:pt x="1" y="6057"/>
                  </a:cubicBezTo>
                  <a:lnTo>
                    <a:pt x="1" y="16159"/>
                  </a:lnTo>
                  <a:cubicBezTo>
                    <a:pt x="5181" y="15508"/>
                    <a:pt x="10536" y="15177"/>
                    <a:pt x="15891" y="15177"/>
                  </a:cubicBezTo>
                  <a:cubicBezTo>
                    <a:pt x="16712" y="15177"/>
                    <a:pt x="17533" y="15185"/>
                    <a:pt x="18354" y="15200"/>
                  </a:cubicBezTo>
                  <a:cubicBezTo>
                    <a:pt x="30577" y="15435"/>
                    <a:pt x="42349" y="17373"/>
                    <a:pt x="54365" y="18479"/>
                  </a:cubicBezTo>
                  <a:cubicBezTo>
                    <a:pt x="61335" y="19123"/>
                    <a:pt x="68409" y="19475"/>
                    <a:pt x="75500" y="19545"/>
                  </a:cubicBezTo>
                  <a:cubicBezTo>
                    <a:pt x="76405" y="19554"/>
                    <a:pt x="77311" y="19559"/>
                    <a:pt x="78216" y="19559"/>
                  </a:cubicBezTo>
                  <a:cubicBezTo>
                    <a:pt x="92136" y="19559"/>
                    <a:pt x="106057" y="18472"/>
                    <a:pt x="119256" y="16347"/>
                  </a:cubicBezTo>
                  <a:lnTo>
                    <a:pt x="119256" y="1012"/>
                  </a:lnTo>
                  <a:cubicBezTo>
                    <a:pt x="112628" y="295"/>
                    <a:pt x="105829" y="0"/>
                    <a:pt x="989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30" y="2703169"/>
              <a:ext cx="9143656" cy="1427719"/>
            </a:xfrm>
            <a:custGeom>
              <a:avLst/>
              <a:gdLst/>
              <a:ahLst/>
              <a:cxnLst/>
              <a:rect l="l" t="t" r="r" b="b"/>
              <a:pathLst>
                <a:path w="119256" h="18621" extrusionOk="0">
                  <a:moveTo>
                    <a:pt x="58085" y="0"/>
                  </a:moveTo>
                  <a:cubicBezTo>
                    <a:pt x="37585" y="0"/>
                    <a:pt x="29262" y="5089"/>
                    <a:pt x="4448" y="5089"/>
                  </a:cubicBezTo>
                  <a:cubicBezTo>
                    <a:pt x="3022" y="5089"/>
                    <a:pt x="1541" y="5072"/>
                    <a:pt x="0" y="5037"/>
                  </a:cubicBezTo>
                  <a:lnTo>
                    <a:pt x="0" y="16195"/>
                  </a:lnTo>
                  <a:cubicBezTo>
                    <a:pt x="17668" y="17568"/>
                    <a:pt x="35622" y="18620"/>
                    <a:pt x="53501" y="18620"/>
                  </a:cubicBezTo>
                  <a:cubicBezTo>
                    <a:pt x="60416" y="18620"/>
                    <a:pt x="67320" y="18463"/>
                    <a:pt x="74192" y="18106"/>
                  </a:cubicBezTo>
                  <a:cubicBezTo>
                    <a:pt x="89450" y="17314"/>
                    <a:pt x="104547" y="15541"/>
                    <a:pt x="119252" y="12316"/>
                  </a:cubicBezTo>
                  <a:lnTo>
                    <a:pt x="119252" y="5208"/>
                  </a:lnTo>
                  <a:lnTo>
                    <a:pt x="119256" y="5205"/>
                  </a:lnTo>
                  <a:cubicBezTo>
                    <a:pt x="105167" y="2814"/>
                    <a:pt x="89252" y="1191"/>
                    <a:pt x="73806" y="447"/>
                  </a:cubicBezTo>
                  <a:cubicBezTo>
                    <a:pt x="69049" y="216"/>
                    <a:pt x="64335" y="68"/>
                    <a:pt x="59732" y="11"/>
                  </a:cubicBezTo>
                  <a:cubicBezTo>
                    <a:pt x="59174" y="4"/>
                    <a:pt x="58625" y="0"/>
                    <a:pt x="580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30" y="-5"/>
              <a:ext cx="9143426" cy="536631"/>
            </a:xfrm>
            <a:custGeom>
              <a:avLst/>
              <a:gdLst/>
              <a:ahLst/>
              <a:cxnLst/>
              <a:rect l="l" t="t" r="r" b="b"/>
              <a:pathLst>
                <a:path w="119253" h="6999" extrusionOk="0">
                  <a:moveTo>
                    <a:pt x="0" y="0"/>
                  </a:moveTo>
                  <a:lnTo>
                    <a:pt x="0" y="1573"/>
                  </a:lnTo>
                  <a:lnTo>
                    <a:pt x="0" y="1576"/>
                  </a:lnTo>
                  <a:cubicBezTo>
                    <a:pt x="9183" y="3852"/>
                    <a:pt x="19362" y="5234"/>
                    <a:pt x="29608" y="6008"/>
                  </a:cubicBezTo>
                  <a:cubicBezTo>
                    <a:pt x="41115" y="6870"/>
                    <a:pt x="52785" y="6999"/>
                    <a:pt x="64445" y="6999"/>
                  </a:cubicBezTo>
                  <a:cubicBezTo>
                    <a:pt x="66900" y="6999"/>
                    <a:pt x="69355" y="6993"/>
                    <a:pt x="71808" y="6987"/>
                  </a:cubicBezTo>
                  <a:cubicBezTo>
                    <a:pt x="87757" y="6950"/>
                    <a:pt x="104172" y="6867"/>
                    <a:pt x="119252" y="4583"/>
                  </a:cubicBezTo>
                  <a:lnTo>
                    <a:pt x="1192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932675" y="2781426"/>
            <a:ext cx="5067600" cy="9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932675" y="3755863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 rot="10800000" flipH="1">
            <a:off x="4181056" y="-492221"/>
            <a:ext cx="5428447" cy="1565895"/>
            <a:chOff x="3002331" y="3977204"/>
            <a:chExt cx="5428447" cy="1565895"/>
          </a:xfrm>
        </p:grpSpPr>
        <p:sp>
          <p:nvSpPr>
            <p:cNvPr id="51" name="Google Shape;51;p3"/>
            <p:cNvSpPr/>
            <p:nvPr/>
          </p:nvSpPr>
          <p:spPr>
            <a:xfrm rot="10536625">
              <a:off x="3032291" y="4478182"/>
              <a:ext cx="3699872" cy="924684"/>
            </a:xfrm>
            <a:custGeom>
              <a:avLst/>
              <a:gdLst/>
              <a:ahLst/>
              <a:cxnLst/>
              <a:rect l="l" t="t" r="r" b="b"/>
              <a:pathLst>
                <a:path w="48803" h="12197" extrusionOk="0">
                  <a:moveTo>
                    <a:pt x="26241" y="0"/>
                  </a:moveTo>
                  <a:cubicBezTo>
                    <a:pt x="21642" y="0"/>
                    <a:pt x="17043" y="81"/>
                    <a:pt x="12446" y="244"/>
                  </a:cubicBezTo>
                  <a:cubicBezTo>
                    <a:pt x="10598" y="307"/>
                    <a:pt x="8754" y="385"/>
                    <a:pt x="6907" y="475"/>
                  </a:cubicBezTo>
                  <a:cubicBezTo>
                    <a:pt x="5962" y="519"/>
                    <a:pt x="5023" y="569"/>
                    <a:pt x="4081" y="619"/>
                  </a:cubicBezTo>
                  <a:cubicBezTo>
                    <a:pt x="3990" y="625"/>
                    <a:pt x="3891" y="627"/>
                    <a:pt x="3786" y="627"/>
                  </a:cubicBezTo>
                  <a:cubicBezTo>
                    <a:pt x="3497" y="627"/>
                    <a:pt x="3162" y="612"/>
                    <a:pt x="2828" y="612"/>
                  </a:cubicBezTo>
                  <a:cubicBezTo>
                    <a:pt x="2308" y="612"/>
                    <a:pt x="1789" y="648"/>
                    <a:pt x="1446" y="834"/>
                  </a:cubicBezTo>
                  <a:cubicBezTo>
                    <a:pt x="1" y="1615"/>
                    <a:pt x="2911" y="2889"/>
                    <a:pt x="3648" y="3375"/>
                  </a:cubicBezTo>
                  <a:cubicBezTo>
                    <a:pt x="5063" y="4307"/>
                    <a:pt x="6488" y="5223"/>
                    <a:pt x="7946" y="6084"/>
                  </a:cubicBezTo>
                  <a:cubicBezTo>
                    <a:pt x="11172" y="7995"/>
                    <a:pt x="14561" y="9672"/>
                    <a:pt x="18162" y="10761"/>
                  </a:cubicBezTo>
                  <a:lnTo>
                    <a:pt x="18165" y="10758"/>
                  </a:lnTo>
                  <a:cubicBezTo>
                    <a:pt x="20462" y="11455"/>
                    <a:pt x="22832" y="11901"/>
                    <a:pt x="25219" y="12096"/>
                  </a:cubicBezTo>
                  <a:cubicBezTo>
                    <a:pt x="26067" y="12163"/>
                    <a:pt x="26916" y="12196"/>
                    <a:pt x="27765" y="12196"/>
                  </a:cubicBezTo>
                  <a:cubicBezTo>
                    <a:pt x="34818" y="12196"/>
                    <a:pt x="41864" y="9896"/>
                    <a:pt x="47532" y="5692"/>
                  </a:cubicBezTo>
                  <a:cubicBezTo>
                    <a:pt x="48145" y="5239"/>
                    <a:pt x="48802" y="4609"/>
                    <a:pt x="48675" y="3861"/>
                  </a:cubicBezTo>
                  <a:cubicBezTo>
                    <a:pt x="48581" y="3278"/>
                    <a:pt x="48038" y="2882"/>
                    <a:pt x="47525" y="2591"/>
                  </a:cubicBezTo>
                  <a:cubicBezTo>
                    <a:pt x="43673" y="401"/>
                    <a:pt x="39049" y="180"/>
                    <a:pt x="34620" y="90"/>
                  </a:cubicBezTo>
                  <a:cubicBezTo>
                    <a:pt x="31828" y="30"/>
                    <a:pt x="29035" y="0"/>
                    <a:pt x="262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4362965" y="3977204"/>
              <a:ext cx="4067813" cy="1253594"/>
            </a:xfrm>
            <a:custGeom>
              <a:avLst/>
              <a:gdLst/>
              <a:ahLst/>
              <a:cxnLst/>
              <a:rect l="l" t="t" r="r" b="b"/>
              <a:pathLst>
                <a:path w="59421" h="18312" extrusionOk="0">
                  <a:moveTo>
                    <a:pt x="50064" y="0"/>
                  </a:moveTo>
                  <a:cubicBezTo>
                    <a:pt x="48020" y="0"/>
                    <a:pt x="45969" y="988"/>
                    <a:pt x="44051" y="1852"/>
                  </a:cubicBezTo>
                  <a:cubicBezTo>
                    <a:pt x="36314" y="5346"/>
                    <a:pt x="27831" y="7164"/>
                    <a:pt x="19343" y="7164"/>
                  </a:cubicBezTo>
                  <a:cubicBezTo>
                    <a:pt x="18773" y="7164"/>
                    <a:pt x="18202" y="7156"/>
                    <a:pt x="17632" y="7139"/>
                  </a:cubicBezTo>
                  <a:cubicBezTo>
                    <a:pt x="14795" y="7056"/>
                    <a:pt x="11965" y="6771"/>
                    <a:pt x="9134" y="6771"/>
                  </a:cubicBezTo>
                  <a:cubicBezTo>
                    <a:pt x="8660" y="6771"/>
                    <a:pt x="8186" y="6779"/>
                    <a:pt x="7712" y="6797"/>
                  </a:cubicBezTo>
                  <a:lnTo>
                    <a:pt x="7708" y="6794"/>
                  </a:lnTo>
                  <a:cubicBezTo>
                    <a:pt x="5720" y="6871"/>
                    <a:pt x="3732" y="7139"/>
                    <a:pt x="1828" y="7733"/>
                  </a:cubicBezTo>
                  <a:cubicBezTo>
                    <a:pt x="1405" y="7867"/>
                    <a:pt x="47" y="8115"/>
                    <a:pt x="27" y="8648"/>
                  </a:cubicBezTo>
                  <a:cubicBezTo>
                    <a:pt x="0" y="9158"/>
                    <a:pt x="926" y="9345"/>
                    <a:pt x="1261" y="9389"/>
                  </a:cubicBezTo>
                  <a:cubicBezTo>
                    <a:pt x="3065" y="9620"/>
                    <a:pt x="4949" y="9426"/>
                    <a:pt x="6776" y="9647"/>
                  </a:cubicBezTo>
                  <a:cubicBezTo>
                    <a:pt x="10347" y="10080"/>
                    <a:pt x="13847" y="10968"/>
                    <a:pt x="17280" y="12011"/>
                  </a:cubicBezTo>
                  <a:cubicBezTo>
                    <a:pt x="23204" y="13815"/>
                    <a:pt x="29004" y="16094"/>
                    <a:pt x="35070" y="17368"/>
                  </a:cubicBezTo>
                  <a:cubicBezTo>
                    <a:pt x="37846" y="17952"/>
                    <a:pt x="40709" y="18311"/>
                    <a:pt x="43550" y="18311"/>
                  </a:cubicBezTo>
                  <a:cubicBezTo>
                    <a:pt x="46915" y="18311"/>
                    <a:pt x="50250" y="17807"/>
                    <a:pt x="53375" y="16571"/>
                  </a:cubicBezTo>
                  <a:cubicBezTo>
                    <a:pt x="56071" y="15508"/>
                    <a:pt x="58807" y="13530"/>
                    <a:pt x="59138" y="10650"/>
                  </a:cubicBezTo>
                  <a:cubicBezTo>
                    <a:pt x="59420" y="8202"/>
                    <a:pt x="57868" y="5956"/>
                    <a:pt x="56329" y="4028"/>
                  </a:cubicBezTo>
                  <a:cubicBezTo>
                    <a:pt x="55038" y="2415"/>
                    <a:pt x="53580" y="756"/>
                    <a:pt x="51592" y="203"/>
                  </a:cubicBezTo>
                  <a:cubicBezTo>
                    <a:pt x="51084" y="62"/>
                    <a:pt x="50574" y="0"/>
                    <a:pt x="500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 rot="-1097291">
            <a:off x="-1958091" y="-801382"/>
            <a:ext cx="6485866" cy="1736873"/>
            <a:chOff x="-414283" y="-551605"/>
            <a:chExt cx="6485799" cy="1736855"/>
          </a:xfrm>
        </p:grpSpPr>
        <p:sp>
          <p:nvSpPr>
            <p:cNvPr id="54" name="Google Shape;54;p3"/>
            <p:cNvSpPr/>
            <p:nvPr/>
          </p:nvSpPr>
          <p:spPr>
            <a:xfrm rot="10430173">
              <a:off x="823223" y="-384673"/>
              <a:ext cx="3184967" cy="1402991"/>
            </a:xfrm>
            <a:custGeom>
              <a:avLst/>
              <a:gdLst/>
              <a:ahLst/>
              <a:cxnLst/>
              <a:rect l="l" t="t" r="r" b="b"/>
              <a:pathLst>
                <a:path w="47612" h="20613" extrusionOk="0">
                  <a:moveTo>
                    <a:pt x="36603" y="0"/>
                  </a:moveTo>
                  <a:cubicBezTo>
                    <a:pt x="35722" y="0"/>
                    <a:pt x="34839" y="58"/>
                    <a:pt x="33970" y="151"/>
                  </a:cubicBezTo>
                  <a:cubicBezTo>
                    <a:pt x="27905" y="798"/>
                    <a:pt x="22152" y="3051"/>
                    <a:pt x="16382" y="5030"/>
                  </a:cubicBezTo>
                  <a:lnTo>
                    <a:pt x="16375" y="5033"/>
                  </a:lnTo>
                  <a:cubicBezTo>
                    <a:pt x="12077" y="6508"/>
                    <a:pt x="7671" y="7853"/>
                    <a:pt x="3125" y="8265"/>
                  </a:cubicBezTo>
                  <a:cubicBezTo>
                    <a:pt x="1539" y="8406"/>
                    <a:pt x="0" y="8560"/>
                    <a:pt x="171" y="10555"/>
                  </a:cubicBezTo>
                  <a:cubicBezTo>
                    <a:pt x="325" y="12332"/>
                    <a:pt x="2052" y="13991"/>
                    <a:pt x="3336" y="15061"/>
                  </a:cubicBezTo>
                  <a:cubicBezTo>
                    <a:pt x="5214" y="16630"/>
                    <a:pt x="7463" y="17696"/>
                    <a:pt x="9767" y="18517"/>
                  </a:cubicBezTo>
                  <a:cubicBezTo>
                    <a:pt x="13710" y="19923"/>
                    <a:pt x="17890" y="20613"/>
                    <a:pt x="22073" y="20613"/>
                  </a:cubicBezTo>
                  <a:cubicBezTo>
                    <a:pt x="29044" y="20613"/>
                    <a:pt x="36024" y="18696"/>
                    <a:pt x="41929" y="14980"/>
                  </a:cubicBezTo>
                  <a:cubicBezTo>
                    <a:pt x="44229" y="13532"/>
                    <a:pt x="46526" y="11591"/>
                    <a:pt x="47039" y="8919"/>
                  </a:cubicBezTo>
                  <a:cubicBezTo>
                    <a:pt x="47612" y="5911"/>
                    <a:pt x="45617" y="2844"/>
                    <a:pt x="42921" y="1395"/>
                  </a:cubicBezTo>
                  <a:cubicBezTo>
                    <a:pt x="40996" y="358"/>
                    <a:pt x="38807" y="0"/>
                    <a:pt x="36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-414283" y="-211184"/>
              <a:ext cx="6485799" cy="862380"/>
            </a:xfrm>
            <a:custGeom>
              <a:avLst/>
              <a:gdLst/>
              <a:ahLst/>
              <a:cxnLst/>
              <a:rect l="l" t="t" r="r" b="b"/>
              <a:pathLst>
                <a:path w="68477" h="9105" extrusionOk="0">
                  <a:moveTo>
                    <a:pt x="44154" y="1"/>
                  </a:moveTo>
                  <a:cubicBezTo>
                    <a:pt x="33784" y="1"/>
                    <a:pt x="23413" y="420"/>
                    <a:pt x="13076" y="1257"/>
                  </a:cubicBezTo>
                  <a:cubicBezTo>
                    <a:pt x="10854" y="1438"/>
                    <a:pt x="8631" y="1639"/>
                    <a:pt x="6418" y="1928"/>
                  </a:cubicBezTo>
                  <a:cubicBezTo>
                    <a:pt x="5043" y="2109"/>
                    <a:pt x="2153" y="1991"/>
                    <a:pt x="1423" y="3440"/>
                  </a:cubicBezTo>
                  <a:cubicBezTo>
                    <a:pt x="1" y="6253"/>
                    <a:pt x="7759" y="7949"/>
                    <a:pt x="9466" y="8325"/>
                  </a:cubicBezTo>
                  <a:cubicBezTo>
                    <a:pt x="11595" y="8794"/>
                    <a:pt x="13774" y="9029"/>
                    <a:pt x="15953" y="9082"/>
                  </a:cubicBezTo>
                  <a:lnTo>
                    <a:pt x="15956" y="9092"/>
                  </a:lnTo>
                  <a:cubicBezTo>
                    <a:pt x="16306" y="9101"/>
                    <a:pt x="16655" y="9105"/>
                    <a:pt x="17004" y="9105"/>
                  </a:cubicBezTo>
                  <a:cubicBezTo>
                    <a:pt x="22399" y="9105"/>
                    <a:pt x="27753" y="8116"/>
                    <a:pt x="33072" y="7175"/>
                  </a:cubicBezTo>
                  <a:cubicBezTo>
                    <a:pt x="37883" y="6329"/>
                    <a:pt x="42742" y="5517"/>
                    <a:pt x="47615" y="5517"/>
                  </a:cubicBezTo>
                  <a:cubicBezTo>
                    <a:pt x="48481" y="5517"/>
                    <a:pt x="49347" y="5543"/>
                    <a:pt x="50214" y="5599"/>
                  </a:cubicBezTo>
                  <a:cubicBezTo>
                    <a:pt x="52861" y="5769"/>
                    <a:pt x="55510" y="6221"/>
                    <a:pt x="58154" y="6221"/>
                  </a:cubicBezTo>
                  <a:cubicBezTo>
                    <a:pt x="58895" y="6221"/>
                    <a:pt x="59636" y="6186"/>
                    <a:pt x="60376" y="6098"/>
                  </a:cubicBezTo>
                  <a:cubicBezTo>
                    <a:pt x="63749" y="5703"/>
                    <a:pt x="67249" y="3939"/>
                    <a:pt x="68476" y="771"/>
                  </a:cubicBezTo>
                  <a:cubicBezTo>
                    <a:pt x="60380" y="257"/>
                    <a:pt x="52267" y="1"/>
                    <a:pt x="44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/>
          <p:nvPr/>
        </p:nvSpPr>
        <p:spPr>
          <a:xfrm>
            <a:off x="23" y="887712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ubTitle" idx="1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7"/>
          <p:cNvSpPr/>
          <p:nvPr/>
        </p:nvSpPr>
        <p:spPr>
          <a:xfrm>
            <a:off x="7031175" y="1873025"/>
            <a:ext cx="3811800" cy="3811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7"/>
          <p:cNvSpPr/>
          <p:nvPr/>
        </p:nvSpPr>
        <p:spPr>
          <a:xfrm>
            <a:off x="6524875" y="2070575"/>
            <a:ext cx="3811800" cy="3811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7"/>
          <p:cNvGrpSpPr/>
          <p:nvPr/>
        </p:nvGrpSpPr>
        <p:grpSpPr>
          <a:xfrm>
            <a:off x="6600624" y="2296149"/>
            <a:ext cx="989357" cy="551218"/>
            <a:chOff x="5311749" y="1950824"/>
            <a:chExt cx="989357" cy="551218"/>
          </a:xfrm>
        </p:grpSpPr>
        <p:sp>
          <p:nvSpPr>
            <p:cNvPr id="86" name="Google Shape;86;p7"/>
            <p:cNvSpPr/>
            <p:nvPr/>
          </p:nvSpPr>
          <p:spPr>
            <a:xfrm>
              <a:off x="5774322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5928663" y="2438024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5928663" y="2276108"/>
              <a:ext cx="63986" cy="64148"/>
            </a:xfrm>
            <a:custGeom>
              <a:avLst/>
              <a:gdLst/>
              <a:ahLst/>
              <a:cxnLst/>
              <a:rect l="l" t="t" r="r" b="b"/>
              <a:pathLst>
                <a:path w="1985" h="1990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5774322" y="195082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6" y="0"/>
                    <a:pt x="0" y="443"/>
                    <a:pt x="0" y="993"/>
                  </a:cubicBezTo>
                  <a:cubicBezTo>
                    <a:pt x="0" y="1543"/>
                    <a:pt x="446" y="1988"/>
                    <a:pt x="993" y="1988"/>
                  </a:cubicBezTo>
                  <a:cubicBezTo>
                    <a:pt x="1543" y="1988"/>
                    <a:pt x="1985" y="1543"/>
                    <a:pt x="1985" y="993"/>
                  </a:cubicBezTo>
                  <a:cubicBezTo>
                    <a:pt x="1985" y="443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5620206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3" y="1"/>
                    <a:pt x="1" y="447"/>
                    <a:pt x="1" y="993"/>
                  </a:cubicBezTo>
                  <a:cubicBezTo>
                    <a:pt x="1" y="1543"/>
                    <a:pt x="443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5774322" y="211432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6" y="1"/>
                    <a:pt x="0" y="444"/>
                    <a:pt x="0" y="993"/>
                  </a:cubicBezTo>
                  <a:cubicBezTo>
                    <a:pt x="0" y="1543"/>
                    <a:pt x="446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4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5465865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7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7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5311749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3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3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5928663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3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5928663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>
              <a:off x="6082778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2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2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6082778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2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2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>
              <a:off x="6236991" y="1952436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7"/>
          <p:cNvGrpSpPr/>
          <p:nvPr/>
        </p:nvGrpSpPr>
        <p:grpSpPr>
          <a:xfrm>
            <a:off x="7589986" y="4125790"/>
            <a:ext cx="387787" cy="526784"/>
            <a:chOff x="4950911" y="1162840"/>
            <a:chExt cx="387787" cy="526784"/>
          </a:xfrm>
        </p:grpSpPr>
        <p:sp>
          <p:nvSpPr>
            <p:cNvPr id="100" name="Google Shape;100;p7"/>
            <p:cNvSpPr/>
            <p:nvPr/>
          </p:nvSpPr>
          <p:spPr>
            <a:xfrm>
              <a:off x="4950911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6"/>
                    <a:pt x="996" y="1986"/>
                  </a:cubicBezTo>
                  <a:cubicBezTo>
                    <a:pt x="1543" y="1986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5112795" y="116284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3" y="1"/>
                    <a:pt x="1" y="443"/>
                    <a:pt x="1" y="993"/>
                  </a:cubicBezTo>
                  <a:cubicBezTo>
                    <a:pt x="1" y="1543"/>
                    <a:pt x="443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3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5274582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7" y="1"/>
                    <a:pt x="1" y="443"/>
                    <a:pt x="1" y="993"/>
                  </a:cubicBezTo>
                  <a:cubicBezTo>
                    <a:pt x="1" y="1543"/>
                    <a:pt x="447" y="1986"/>
                    <a:pt x="996" y="1986"/>
                  </a:cubicBezTo>
                  <a:cubicBezTo>
                    <a:pt x="1543" y="1986"/>
                    <a:pt x="1989" y="1543"/>
                    <a:pt x="1989" y="993"/>
                  </a:cubicBezTo>
                  <a:cubicBezTo>
                    <a:pt x="1989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7"/>
            <p:cNvSpPr/>
            <p:nvPr/>
          </p:nvSpPr>
          <p:spPr>
            <a:xfrm>
              <a:off x="4950911" y="1317084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2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5112795" y="131708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3" y="0"/>
                    <a:pt x="1" y="446"/>
                    <a:pt x="1" y="996"/>
                  </a:cubicBezTo>
                  <a:cubicBezTo>
                    <a:pt x="1" y="1542"/>
                    <a:pt x="443" y="1988"/>
                    <a:pt x="993" y="1988"/>
                  </a:cubicBezTo>
                  <a:cubicBezTo>
                    <a:pt x="1543" y="1988"/>
                    <a:pt x="1985" y="1542"/>
                    <a:pt x="1985" y="996"/>
                  </a:cubicBezTo>
                  <a:cubicBezTo>
                    <a:pt x="1985" y="446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4950911" y="1471200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6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4950911" y="1625509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9"/>
                    <a:pt x="996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"/>
          <p:cNvSpPr/>
          <p:nvPr/>
        </p:nvSpPr>
        <p:spPr>
          <a:xfrm rot="10536625">
            <a:off x="4020766" y="4631857"/>
            <a:ext cx="3699872" cy="924684"/>
          </a:xfrm>
          <a:custGeom>
            <a:avLst/>
            <a:gdLst/>
            <a:ahLst/>
            <a:cxnLst/>
            <a:rect l="l" t="t" r="r" b="b"/>
            <a:pathLst>
              <a:path w="48803" h="12197" extrusionOk="0">
                <a:moveTo>
                  <a:pt x="26241" y="0"/>
                </a:moveTo>
                <a:cubicBezTo>
                  <a:pt x="21642" y="0"/>
                  <a:pt x="17043" y="81"/>
                  <a:pt x="12446" y="244"/>
                </a:cubicBezTo>
                <a:cubicBezTo>
                  <a:pt x="10598" y="307"/>
                  <a:pt x="8754" y="385"/>
                  <a:pt x="6907" y="475"/>
                </a:cubicBezTo>
                <a:cubicBezTo>
                  <a:pt x="5962" y="519"/>
                  <a:pt x="5023" y="569"/>
                  <a:pt x="4081" y="619"/>
                </a:cubicBezTo>
                <a:cubicBezTo>
                  <a:pt x="3990" y="625"/>
                  <a:pt x="3891" y="627"/>
                  <a:pt x="3786" y="627"/>
                </a:cubicBezTo>
                <a:cubicBezTo>
                  <a:pt x="3497" y="627"/>
                  <a:pt x="3162" y="612"/>
                  <a:pt x="2828" y="612"/>
                </a:cubicBezTo>
                <a:cubicBezTo>
                  <a:pt x="2308" y="612"/>
                  <a:pt x="1789" y="648"/>
                  <a:pt x="1446" y="834"/>
                </a:cubicBezTo>
                <a:cubicBezTo>
                  <a:pt x="1" y="1615"/>
                  <a:pt x="2911" y="2889"/>
                  <a:pt x="3648" y="3375"/>
                </a:cubicBezTo>
                <a:cubicBezTo>
                  <a:pt x="5063" y="4307"/>
                  <a:pt x="6488" y="5223"/>
                  <a:pt x="7946" y="6084"/>
                </a:cubicBezTo>
                <a:cubicBezTo>
                  <a:pt x="11172" y="7995"/>
                  <a:pt x="14561" y="9672"/>
                  <a:pt x="18162" y="10761"/>
                </a:cubicBezTo>
                <a:lnTo>
                  <a:pt x="18165" y="10758"/>
                </a:lnTo>
                <a:cubicBezTo>
                  <a:pt x="20462" y="11455"/>
                  <a:pt x="22832" y="11901"/>
                  <a:pt x="25219" y="12096"/>
                </a:cubicBezTo>
                <a:cubicBezTo>
                  <a:pt x="26067" y="12163"/>
                  <a:pt x="26916" y="12196"/>
                  <a:pt x="27765" y="12196"/>
                </a:cubicBezTo>
                <a:cubicBezTo>
                  <a:pt x="34818" y="12196"/>
                  <a:pt x="41864" y="9896"/>
                  <a:pt x="47532" y="5692"/>
                </a:cubicBezTo>
                <a:cubicBezTo>
                  <a:pt x="48145" y="5239"/>
                  <a:pt x="48802" y="4609"/>
                  <a:pt x="48675" y="3861"/>
                </a:cubicBezTo>
                <a:cubicBezTo>
                  <a:pt x="48581" y="3278"/>
                  <a:pt x="48038" y="2882"/>
                  <a:pt x="47525" y="2591"/>
                </a:cubicBezTo>
                <a:cubicBezTo>
                  <a:pt x="43673" y="401"/>
                  <a:pt x="39049" y="180"/>
                  <a:pt x="34620" y="90"/>
                </a:cubicBezTo>
                <a:cubicBezTo>
                  <a:pt x="31828" y="30"/>
                  <a:pt x="29035" y="0"/>
                  <a:pt x="262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5351440" y="4130879"/>
            <a:ext cx="4067813" cy="1253594"/>
          </a:xfrm>
          <a:custGeom>
            <a:avLst/>
            <a:gdLst/>
            <a:ahLst/>
            <a:cxnLst/>
            <a:rect l="l" t="t" r="r" b="b"/>
            <a:pathLst>
              <a:path w="59421" h="18312" extrusionOk="0">
                <a:moveTo>
                  <a:pt x="50064" y="0"/>
                </a:moveTo>
                <a:cubicBezTo>
                  <a:pt x="48020" y="0"/>
                  <a:pt x="45969" y="988"/>
                  <a:pt x="44051" y="1852"/>
                </a:cubicBezTo>
                <a:cubicBezTo>
                  <a:pt x="36314" y="5346"/>
                  <a:pt x="27831" y="7164"/>
                  <a:pt x="19343" y="7164"/>
                </a:cubicBezTo>
                <a:cubicBezTo>
                  <a:pt x="18773" y="7164"/>
                  <a:pt x="18202" y="7156"/>
                  <a:pt x="17632" y="7139"/>
                </a:cubicBezTo>
                <a:cubicBezTo>
                  <a:pt x="14795" y="7056"/>
                  <a:pt x="11965" y="6771"/>
                  <a:pt x="9134" y="6771"/>
                </a:cubicBezTo>
                <a:cubicBezTo>
                  <a:pt x="8660" y="6771"/>
                  <a:pt x="8186" y="6779"/>
                  <a:pt x="7712" y="6797"/>
                </a:cubicBezTo>
                <a:lnTo>
                  <a:pt x="7708" y="6794"/>
                </a:lnTo>
                <a:cubicBezTo>
                  <a:pt x="5720" y="6871"/>
                  <a:pt x="3732" y="7139"/>
                  <a:pt x="1828" y="7733"/>
                </a:cubicBezTo>
                <a:cubicBezTo>
                  <a:pt x="1405" y="7867"/>
                  <a:pt x="47" y="8115"/>
                  <a:pt x="27" y="8648"/>
                </a:cubicBezTo>
                <a:cubicBezTo>
                  <a:pt x="0" y="9158"/>
                  <a:pt x="926" y="9345"/>
                  <a:pt x="1261" y="9389"/>
                </a:cubicBezTo>
                <a:cubicBezTo>
                  <a:pt x="3065" y="9620"/>
                  <a:pt x="4949" y="9426"/>
                  <a:pt x="6776" y="9647"/>
                </a:cubicBezTo>
                <a:cubicBezTo>
                  <a:pt x="10347" y="10080"/>
                  <a:pt x="13847" y="10968"/>
                  <a:pt x="17280" y="12011"/>
                </a:cubicBezTo>
                <a:cubicBezTo>
                  <a:pt x="23204" y="13815"/>
                  <a:pt x="29004" y="16094"/>
                  <a:pt x="35070" y="17368"/>
                </a:cubicBezTo>
                <a:cubicBezTo>
                  <a:pt x="37846" y="17952"/>
                  <a:pt x="40709" y="18311"/>
                  <a:pt x="43550" y="18311"/>
                </a:cubicBezTo>
                <a:cubicBezTo>
                  <a:pt x="46915" y="18311"/>
                  <a:pt x="50250" y="17807"/>
                  <a:pt x="53375" y="16571"/>
                </a:cubicBezTo>
                <a:cubicBezTo>
                  <a:pt x="56071" y="15508"/>
                  <a:pt x="58807" y="13530"/>
                  <a:pt x="59138" y="10650"/>
                </a:cubicBezTo>
                <a:cubicBezTo>
                  <a:pt x="59420" y="8202"/>
                  <a:pt x="57868" y="5956"/>
                  <a:pt x="56329" y="4028"/>
                </a:cubicBezTo>
                <a:cubicBezTo>
                  <a:pt x="55038" y="2415"/>
                  <a:pt x="53580" y="756"/>
                  <a:pt x="51592" y="203"/>
                </a:cubicBezTo>
                <a:cubicBezTo>
                  <a:pt x="51084" y="62"/>
                  <a:pt x="50574" y="0"/>
                  <a:pt x="5006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9"/>
          <p:cNvSpPr/>
          <p:nvPr/>
        </p:nvSpPr>
        <p:spPr>
          <a:xfrm>
            <a:off x="23" y="887712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9"/>
          <p:cNvSpPr/>
          <p:nvPr/>
        </p:nvSpPr>
        <p:spPr>
          <a:xfrm>
            <a:off x="330" y="2703169"/>
            <a:ext cx="9143656" cy="1427719"/>
          </a:xfrm>
          <a:custGeom>
            <a:avLst/>
            <a:gdLst/>
            <a:ahLst/>
            <a:cxnLst/>
            <a:rect l="l" t="t" r="r" b="b"/>
            <a:pathLst>
              <a:path w="119256" h="18621" extrusionOk="0">
                <a:moveTo>
                  <a:pt x="58085" y="0"/>
                </a:moveTo>
                <a:cubicBezTo>
                  <a:pt x="37585" y="0"/>
                  <a:pt x="29262" y="5089"/>
                  <a:pt x="4448" y="5089"/>
                </a:cubicBezTo>
                <a:cubicBezTo>
                  <a:pt x="3022" y="5089"/>
                  <a:pt x="1541" y="5072"/>
                  <a:pt x="0" y="5037"/>
                </a:cubicBezTo>
                <a:lnTo>
                  <a:pt x="0" y="16195"/>
                </a:lnTo>
                <a:cubicBezTo>
                  <a:pt x="17668" y="17568"/>
                  <a:pt x="35622" y="18620"/>
                  <a:pt x="53501" y="18620"/>
                </a:cubicBezTo>
                <a:cubicBezTo>
                  <a:pt x="60416" y="18620"/>
                  <a:pt x="67320" y="18463"/>
                  <a:pt x="74192" y="18106"/>
                </a:cubicBezTo>
                <a:cubicBezTo>
                  <a:pt x="89450" y="17314"/>
                  <a:pt x="104547" y="15541"/>
                  <a:pt x="119252" y="12316"/>
                </a:cubicBezTo>
                <a:lnTo>
                  <a:pt x="119252" y="5208"/>
                </a:lnTo>
                <a:lnTo>
                  <a:pt x="119256" y="5205"/>
                </a:lnTo>
                <a:cubicBezTo>
                  <a:pt x="105167" y="2814"/>
                  <a:pt x="89252" y="1191"/>
                  <a:pt x="73806" y="447"/>
                </a:cubicBezTo>
                <a:cubicBezTo>
                  <a:pt x="69049" y="216"/>
                  <a:pt x="64335" y="68"/>
                  <a:pt x="59732" y="11"/>
                </a:cubicBezTo>
                <a:cubicBezTo>
                  <a:pt x="59174" y="4"/>
                  <a:pt x="58625" y="0"/>
                  <a:pt x="5808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9"/>
          <p:cNvSpPr/>
          <p:nvPr/>
        </p:nvSpPr>
        <p:spPr>
          <a:xfrm>
            <a:off x="330" y="-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9"/>
          <p:cNvGrpSpPr/>
          <p:nvPr/>
        </p:nvGrpSpPr>
        <p:grpSpPr>
          <a:xfrm>
            <a:off x="-458183" y="-610130"/>
            <a:ext cx="6485799" cy="1736855"/>
            <a:chOff x="-414283" y="-551605"/>
            <a:chExt cx="6485799" cy="1736855"/>
          </a:xfrm>
        </p:grpSpPr>
        <p:sp>
          <p:nvSpPr>
            <p:cNvPr id="143" name="Google Shape;143;p9"/>
            <p:cNvSpPr/>
            <p:nvPr/>
          </p:nvSpPr>
          <p:spPr>
            <a:xfrm rot="10430173">
              <a:off x="823223" y="-384673"/>
              <a:ext cx="3184967" cy="1402991"/>
            </a:xfrm>
            <a:custGeom>
              <a:avLst/>
              <a:gdLst/>
              <a:ahLst/>
              <a:cxnLst/>
              <a:rect l="l" t="t" r="r" b="b"/>
              <a:pathLst>
                <a:path w="47612" h="20613" extrusionOk="0">
                  <a:moveTo>
                    <a:pt x="36603" y="0"/>
                  </a:moveTo>
                  <a:cubicBezTo>
                    <a:pt x="35722" y="0"/>
                    <a:pt x="34839" y="58"/>
                    <a:pt x="33970" y="151"/>
                  </a:cubicBezTo>
                  <a:cubicBezTo>
                    <a:pt x="27905" y="798"/>
                    <a:pt x="22152" y="3051"/>
                    <a:pt x="16382" y="5030"/>
                  </a:cubicBezTo>
                  <a:lnTo>
                    <a:pt x="16375" y="5033"/>
                  </a:lnTo>
                  <a:cubicBezTo>
                    <a:pt x="12077" y="6508"/>
                    <a:pt x="7671" y="7853"/>
                    <a:pt x="3125" y="8265"/>
                  </a:cubicBezTo>
                  <a:cubicBezTo>
                    <a:pt x="1539" y="8406"/>
                    <a:pt x="0" y="8560"/>
                    <a:pt x="171" y="10555"/>
                  </a:cubicBezTo>
                  <a:cubicBezTo>
                    <a:pt x="325" y="12332"/>
                    <a:pt x="2052" y="13991"/>
                    <a:pt x="3336" y="15061"/>
                  </a:cubicBezTo>
                  <a:cubicBezTo>
                    <a:pt x="5214" y="16630"/>
                    <a:pt x="7463" y="17696"/>
                    <a:pt x="9767" y="18517"/>
                  </a:cubicBezTo>
                  <a:cubicBezTo>
                    <a:pt x="13710" y="19923"/>
                    <a:pt x="17890" y="20613"/>
                    <a:pt x="22073" y="20613"/>
                  </a:cubicBezTo>
                  <a:cubicBezTo>
                    <a:pt x="29044" y="20613"/>
                    <a:pt x="36024" y="18696"/>
                    <a:pt x="41929" y="14980"/>
                  </a:cubicBezTo>
                  <a:cubicBezTo>
                    <a:pt x="44229" y="13532"/>
                    <a:pt x="46526" y="11591"/>
                    <a:pt x="47039" y="8919"/>
                  </a:cubicBezTo>
                  <a:cubicBezTo>
                    <a:pt x="47612" y="5911"/>
                    <a:pt x="45617" y="2844"/>
                    <a:pt x="42921" y="1395"/>
                  </a:cubicBezTo>
                  <a:cubicBezTo>
                    <a:pt x="40996" y="358"/>
                    <a:pt x="38807" y="0"/>
                    <a:pt x="36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-414283" y="-211184"/>
              <a:ext cx="6485799" cy="862380"/>
            </a:xfrm>
            <a:custGeom>
              <a:avLst/>
              <a:gdLst/>
              <a:ahLst/>
              <a:cxnLst/>
              <a:rect l="l" t="t" r="r" b="b"/>
              <a:pathLst>
                <a:path w="68477" h="9105" extrusionOk="0">
                  <a:moveTo>
                    <a:pt x="44154" y="1"/>
                  </a:moveTo>
                  <a:cubicBezTo>
                    <a:pt x="33784" y="1"/>
                    <a:pt x="23413" y="420"/>
                    <a:pt x="13076" y="1257"/>
                  </a:cubicBezTo>
                  <a:cubicBezTo>
                    <a:pt x="10854" y="1438"/>
                    <a:pt x="8631" y="1639"/>
                    <a:pt x="6418" y="1928"/>
                  </a:cubicBezTo>
                  <a:cubicBezTo>
                    <a:pt x="5043" y="2109"/>
                    <a:pt x="2153" y="1991"/>
                    <a:pt x="1423" y="3440"/>
                  </a:cubicBezTo>
                  <a:cubicBezTo>
                    <a:pt x="1" y="6253"/>
                    <a:pt x="7759" y="7949"/>
                    <a:pt x="9466" y="8325"/>
                  </a:cubicBezTo>
                  <a:cubicBezTo>
                    <a:pt x="11595" y="8794"/>
                    <a:pt x="13774" y="9029"/>
                    <a:pt x="15953" y="9082"/>
                  </a:cubicBezTo>
                  <a:lnTo>
                    <a:pt x="15956" y="9092"/>
                  </a:lnTo>
                  <a:cubicBezTo>
                    <a:pt x="16306" y="9101"/>
                    <a:pt x="16655" y="9105"/>
                    <a:pt x="17004" y="9105"/>
                  </a:cubicBezTo>
                  <a:cubicBezTo>
                    <a:pt x="22399" y="9105"/>
                    <a:pt x="27753" y="8116"/>
                    <a:pt x="33072" y="7175"/>
                  </a:cubicBezTo>
                  <a:cubicBezTo>
                    <a:pt x="37883" y="6329"/>
                    <a:pt x="42742" y="5517"/>
                    <a:pt x="47615" y="5517"/>
                  </a:cubicBezTo>
                  <a:cubicBezTo>
                    <a:pt x="48481" y="5517"/>
                    <a:pt x="49347" y="5543"/>
                    <a:pt x="50214" y="5599"/>
                  </a:cubicBezTo>
                  <a:cubicBezTo>
                    <a:pt x="52861" y="5769"/>
                    <a:pt x="55510" y="6221"/>
                    <a:pt x="58154" y="6221"/>
                  </a:cubicBezTo>
                  <a:cubicBezTo>
                    <a:pt x="58895" y="6221"/>
                    <a:pt x="59636" y="6186"/>
                    <a:pt x="60376" y="6098"/>
                  </a:cubicBezTo>
                  <a:cubicBezTo>
                    <a:pt x="63749" y="5703"/>
                    <a:pt x="67249" y="3939"/>
                    <a:pt x="68476" y="771"/>
                  </a:cubicBezTo>
                  <a:cubicBezTo>
                    <a:pt x="60380" y="257"/>
                    <a:pt x="52267" y="1"/>
                    <a:pt x="44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45;p9"/>
          <p:cNvGrpSpPr/>
          <p:nvPr/>
        </p:nvGrpSpPr>
        <p:grpSpPr>
          <a:xfrm>
            <a:off x="519449" y="4052774"/>
            <a:ext cx="989357" cy="551218"/>
            <a:chOff x="5311749" y="1950824"/>
            <a:chExt cx="989357" cy="551218"/>
          </a:xfrm>
        </p:grpSpPr>
        <p:sp>
          <p:nvSpPr>
            <p:cNvPr id="146" name="Google Shape;146;p9"/>
            <p:cNvSpPr/>
            <p:nvPr/>
          </p:nvSpPr>
          <p:spPr>
            <a:xfrm>
              <a:off x="5774322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5928663" y="2438024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5928663" y="2276108"/>
              <a:ext cx="63986" cy="64148"/>
            </a:xfrm>
            <a:custGeom>
              <a:avLst/>
              <a:gdLst/>
              <a:ahLst/>
              <a:cxnLst/>
              <a:rect l="l" t="t" r="r" b="b"/>
              <a:pathLst>
                <a:path w="1985" h="1990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5774322" y="195082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6" y="0"/>
                    <a:pt x="0" y="443"/>
                    <a:pt x="0" y="993"/>
                  </a:cubicBezTo>
                  <a:cubicBezTo>
                    <a:pt x="0" y="1543"/>
                    <a:pt x="446" y="1988"/>
                    <a:pt x="993" y="1988"/>
                  </a:cubicBezTo>
                  <a:cubicBezTo>
                    <a:pt x="1543" y="1988"/>
                    <a:pt x="1985" y="1543"/>
                    <a:pt x="1985" y="993"/>
                  </a:cubicBezTo>
                  <a:cubicBezTo>
                    <a:pt x="1985" y="443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5620206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3" y="1"/>
                    <a:pt x="1" y="447"/>
                    <a:pt x="1" y="993"/>
                  </a:cubicBezTo>
                  <a:cubicBezTo>
                    <a:pt x="1" y="1543"/>
                    <a:pt x="443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5774322" y="211432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6" y="1"/>
                    <a:pt x="0" y="444"/>
                    <a:pt x="0" y="993"/>
                  </a:cubicBezTo>
                  <a:cubicBezTo>
                    <a:pt x="0" y="1543"/>
                    <a:pt x="446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4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5465865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7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7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5311749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3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3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5928663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3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5928663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6082778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2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2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6082778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2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2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6236991" y="1952436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" name="Google Shape;159;p9"/>
          <p:cNvGrpSpPr/>
          <p:nvPr/>
        </p:nvGrpSpPr>
        <p:grpSpPr>
          <a:xfrm>
            <a:off x="8042986" y="1189090"/>
            <a:ext cx="387787" cy="526784"/>
            <a:chOff x="4950911" y="1162840"/>
            <a:chExt cx="387787" cy="526784"/>
          </a:xfrm>
        </p:grpSpPr>
        <p:sp>
          <p:nvSpPr>
            <p:cNvPr id="160" name="Google Shape;160;p9"/>
            <p:cNvSpPr/>
            <p:nvPr/>
          </p:nvSpPr>
          <p:spPr>
            <a:xfrm>
              <a:off x="4950911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6"/>
                    <a:pt x="996" y="1986"/>
                  </a:cubicBezTo>
                  <a:cubicBezTo>
                    <a:pt x="1543" y="1986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5112795" y="116284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3" y="1"/>
                    <a:pt x="1" y="443"/>
                    <a:pt x="1" y="993"/>
                  </a:cubicBezTo>
                  <a:cubicBezTo>
                    <a:pt x="1" y="1543"/>
                    <a:pt x="443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3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5274582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7" y="1"/>
                    <a:pt x="1" y="443"/>
                    <a:pt x="1" y="993"/>
                  </a:cubicBezTo>
                  <a:cubicBezTo>
                    <a:pt x="1" y="1543"/>
                    <a:pt x="447" y="1986"/>
                    <a:pt x="996" y="1986"/>
                  </a:cubicBezTo>
                  <a:cubicBezTo>
                    <a:pt x="1543" y="1986"/>
                    <a:pt x="1989" y="1543"/>
                    <a:pt x="1989" y="993"/>
                  </a:cubicBezTo>
                  <a:cubicBezTo>
                    <a:pt x="1989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4950911" y="1317084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2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5112795" y="131708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3" y="0"/>
                    <a:pt x="1" y="446"/>
                    <a:pt x="1" y="996"/>
                  </a:cubicBezTo>
                  <a:cubicBezTo>
                    <a:pt x="1" y="1542"/>
                    <a:pt x="443" y="1988"/>
                    <a:pt x="993" y="1988"/>
                  </a:cubicBezTo>
                  <a:cubicBezTo>
                    <a:pt x="1543" y="1988"/>
                    <a:pt x="1985" y="1542"/>
                    <a:pt x="1985" y="996"/>
                  </a:cubicBezTo>
                  <a:cubicBezTo>
                    <a:pt x="1985" y="446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9"/>
            <p:cNvSpPr/>
            <p:nvPr/>
          </p:nvSpPr>
          <p:spPr>
            <a:xfrm>
              <a:off x="4950911" y="1471200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6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4950911" y="1625509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9"/>
                    <a:pt x="996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9"/>
          <p:cNvSpPr txBox="1">
            <a:spLocks noGrp="1"/>
          </p:cNvSpPr>
          <p:nvPr>
            <p:ph type="title"/>
          </p:nvPr>
        </p:nvSpPr>
        <p:spPr>
          <a:xfrm>
            <a:off x="1424400" y="1189100"/>
            <a:ext cx="62412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9"/>
          <p:cNvSpPr txBox="1">
            <a:spLocks noGrp="1"/>
          </p:cNvSpPr>
          <p:nvPr>
            <p:ph type="subTitle" idx="1"/>
          </p:nvPr>
        </p:nvSpPr>
        <p:spPr>
          <a:xfrm>
            <a:off x="1424400" y="3153500"/>
            <a:ext cx="62952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subTitle" idx="1"/>
          </p:nvPr>
        </p:nvSpPr>
        <p:spPr>
          <a:xfrm>
            <a:off x="720000" y="2116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subTitle" idx="2"/>
          </p:nvPr>
        </p:nvSpPr>
        <p:spPr>
          <a:xfrm>
            <a:off x="3419271" y="2116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subTitle" idx="3"/>
          </p:nvPr>
        </p:nvSpPr>
        <p:spPr>
          <a:xfrm>
            <a:off x="720000" y="36985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4"/>
          </p:nvPr>
        </p:nvSpPr>
        <p:spPr>
          <a:xfrm>
            <a:off x="3419271" y="36985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subTitle" idx="5"/>
          </p:nvPr>
        </p:nvSpPr>
        <p:spPr>
          <a:xfrm>
            <a:off x="6118549" y="2116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subTitle" idx="6"/>
          </p:nvPr>
        </p:nvSpPr>
        <p:spPr>
          <a:xfrm>
            <a:off x="6118549" y="36985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title" idx="7" hasCustomPrompt="1"/>
          </p:nvPr>
        </p:nvSpPr>
        <p:spPr>
          <a:xfrm>
            <a:off x="818396" y="1344775"/>
            <a:ext cx="21093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3" name="Google Shape;213;p13"/>
          <p:cNvSpPr txBox="1">
            <a:spLocks noGrp="1"/>
          </p:cNvSpPr>
          <p:nvPr>
            <p:ph type="title" idx="8" hasCustomPrompt="1"/>
          </p:nvPr>
        </p:nvSpPr>
        <p:spPr>
          <a:xfrm>
            <a:off x="818396" y="2926375"/>
            <a:ext cx="21093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 idx="9" hasCustomPrompt="1"/>
          </p:nvPr>
        </p:nvSpPr>
        <p:spPr>
          <a:xfrm>
            <a:off x="3517671" y="1344775"/>
            <a:ext cx="21093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 idx="13" hasCustomPrompt="1"/>
          </p:nvPr>
        </p:nvSpPr>
        <p:spPr>
          <a:xfrm>
            <a:off x="3517671" y="2926375"/>
            <a:ext cx="21093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6" name="Google Shape;216;p13"/>
          <p:cNvSpPr txBox="1">
            <a:spLocks noGrp="1"/>
          </p:cNvSpPr>
          <p:nvPr>
            <p:ph type="title" idx="14" hasCustomPrompt="1"/>
          </p:nvPr>
        </p:nvSpPr>
        <p:spPr>
          <a:xfrm>
            <a:off x="6216946" y="1344775"/>
            <a:ext cx="21093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7" name="Google Shape;217;p13"/>
          <p:cNvSpPr txBox="1">
            <a:spLocks noGrp="1"/>
          </p:cNvSpPr>
          <p:nvPr>
            <p:ph type="title" idx="15" hasCustomPrompt="1"/>
          </p:nvPr>
        </p:nvSpPr>
        <p:spPr>
          <a:xfrm>
            <a:off x="6216946" y="2926375"/>
            <a:ext cx="2109300" cy="447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18" name="Google Shape;218;p13"/>
          <p:cNvSpPr txBox="1">
            <a:spLocks noGrp="1"/>
          </p:cNvSpPr>
          <p:nvPr>
            <p:ph type="subTitle" idx="16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subTitle" idx="17"/>
          </p:nvPr>
        </p:nvSpPr>
        <p:spPr>
          <a:xfrm>
            <a:off x="3419275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subTitle" idx="18"/>
          </p:nvPr>
        </p:nvSpPr>
        <p:spPr>
          <a:xfrm>
            <a:off x="611855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subTitle" idx="19"/>
          </p:nvPr>
        </p:nvSpPr>
        <p:spPr>
          <a:xfrm>
            <a:off x="720000" y="348582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20"/>
          </p:nvPr>
        </p:nvSpPr>
        <p:spPr>
          <a:xfrm>
            <a:off x="3419275" y="348582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subTitle" idx="21"/>
          </p:nvPr>
        </p:nvSpPr>
        <p:spPr>
          <a:xfrm>
            <a:off x="6118550" y="348582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4" name="Google Shape;224;p13"/>
          <p:cNvSpPr/>
          <p:nvPr/>
        </p:nvSpPr>
        <p:spPr>
          <a:xfrm>
            <a:off x="318" y="-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5" name="Google Shape;225;p13"/>
          <p:cNvGrpSpPr/>
          <p:nvPr/>
        </p:nvGrpSpPr>
        <p:grpSpPr>
          <a:xfrm>
            <a:off x="4276131" y="4303704"/>
            <a:ext cx="5428447" cy="1565895"/>
            <a:chOff x="3002331" y="3977204"/>
            <a:chExt cx="5428447" cy="1565895"/>
          </a:xfrm>
        </p:grpSpPr>
        <p:sp>
          <p:nvSpPr>
            <p:cNvPr id="226" name="Google Shape;226;p13"/>
            <p:cNvSpPr/>
            <p:nvPr/>
          </p:nvSpPr>
          <p:spPr>
            <a:xfrm rot="10536625">
              <a:off x="3032291" y="4478182"/>
              <a:ext cx="3699872" cy="924684"/>
            </a:xfrm>
            <a:custGeom>
              <a:avLst/>
              <a:gdLst/>
              <a:ahLst/>
              <a:cxnLst/>
              <a:rect l="l" t="t" r="r" b="b"/>
              <a:pathLst>
                <a:path w="48803" h="12197" extrusionOk="0">
                  <a:moveTo>
                    <a:pt x="26241" y="0"/>
                  </a:moveTo>
                  <a:cubicBezTo>
                    <a:pt x="21642" y="0"/>
                    <a:pt x="17043" y="81"/>
                    <a:pt x="12446" y="244"/>
                  </a:cubicBezTo>
                  <a:cubicBezTo>
                    <a:pt x="10598" y="307"/>
                    <a:pt x="8754" y="385"/>
                    <a:pt x="6907" y="475"/>
                  </a:cubicBezTo>
                  <a:cubicBezTo>
                    <a:pt x="5962" y="519"/>
                    <a:pt x="5023" y="569"/>
                    <a:pt x="4081" y="619"/>
                  </a:cubicBezTo>
                  <a:cubicBezTo>
                    <a:pt x="3990" y="625"/>
                    <a:pt x="3891" y="627"/>
                    <a:pt x="3786" y="627"/>
                  </a:cubicBezTo>
                  <a:cubicBezTo>
                    <a:pt x="3497" y="627"/>
                    <a:pt x="3162" y="612"/>
                    <a:pt x="2828" y="612"/>
                  </a:cubicBezTo>
                  <a:cubicBezTo>
                    <a:pt x="2308" y="612"/>
                    <a:pt x="1789" y="648"/>
                    <a:pt x="1446" y="834"/>
                  </a:cubicBezTo>
                  <a:cubicBezTo>
                    <a:pt x="1" y="1615"/>
                    <a:pt x="2911" y="2889"/>
                    <a:pt x="3648" y="3375"/>
                  </a:cubicBezTo>
                  <a:cubicBezTo>
                    <a:pt x="5063" y="4307"/>
                    <a:pt x="6488" y="5223"/>
                    <a:pt x="7946" y="6084"/>
                  </a:cubicBezTo>
                  <a:cubicBezTo>
                    <a:pt x="11172" y="7995"/>
                    <a:pt x="14561" y="9672"/>
                    <a:pt x="18162" y="10761"/>
                  </a:cubicBezTo>
                  <a:lnTo>
                    <a:pt x="18165" y="10758"/>
                  </a:lnTo>
                  <a:cubicBezTo>
                    <a:pt x="20462" y="11455"/>
                    <a:pt x="22832" y="11901"/>
                    <a:pt x="25219" y="12096"/>
                  </a:cubicBezTo>
                  <a:cubicBezTo>
                    <a:pt x="26067" y="12163"/>
                    <a:pt x="26916" y="12196"/>
                    <a:pt x="27765" y="12196"/>
                  </a:cubicBezTo>
                  <a:cubicBezTo>
                    <a:pt x="34818" y="12196"/>
                    <a:pt x="41864" y="9896"/>
                    <a:pt x="47532" y="5692"/>
                  </a:cubicBezTo>
                  <a:cubicBezTo>
                    <a:pt x="48145" y="5239"/>
                    <a:pt x="48802" y="4609"/>
                    <a:pt x="48675" y="3861"/>
                  </a:cubicBezTo>
                  <a:cubicBezTo>
                    <a:pt x="48581" y="3278"/>
                    <a:pt x="48038" y="2882"/>
                    <a:pt x="47525" y="2591"/>
                  </a:cubicBezTo>
                  <a:cubicBezTo>
                    <a:pt x="43673" y="401"/>
                    <a:pt x="39049" y="180"/>
                    <a:pt x="34620" y="90"/>
                  </a:cubicBezTo>
                  <a:cubicBezTo>
                    <a:pt x="31828" y="30"/>
                    <a:pt x="29035" y="0"/>
                    <a:pt x="262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>
              <a:off x="4362965" y="3977204"/>
              <a:ext cx="4067813" cy="1253594"/>
            </a:xfrm>
            <a:custGeom>
              <a:avLst/>
              <a:gdLst/>
              <a:ahLst/>
              <a:cxnLst/>
              <a:rect l="l" t="t" r="r" b="b"/>
              <a:pathLst>
                <a:path w="59421" h="18312" extrusionOk="0">
                  <a:moveTo>
                    <a:pt x="50064" y="0"/>
                  </a:moveTo>
                  <a:cubicBezTo>
                    <a:pt x="48020" y="0"/>
                    <a:pt x="45969" y="988"/>
                    <a:pt x="44051" y="1852"/>
                  </a:cubicBezTo>
                  <a:cubicBezTo>
                    <a:pt x="36314" y="5346"/>
                    <a:pt x="27831" y="7164"/>
                    <a:pt x="19343" y="7164"/>
                  </a:cubicBezTo>
                  <a:cubicBezTo>
                    <a:pt x="18773" y="7164"/>
                    <a:pt x="18202" y="7156"/>
                    <a:pt x="17632" y="7139"/>
                  </a:cubicBezTo>
                  <a:cubicBezTo>
                    <a:pt x="14795" y="7056"/>
                    <a:pt x="11965" y="6771"/>
                    <a:pt x="9134" y="6771"/>
                  </a:cubicBezTo>
                  <a:cubicBezTo>
                    <a:pt x="8660" y="6771"/>
                    <a:pt x="8186" y="6779"/>
                    <a:pt x="7712" y="6797"/>
                  </a:cubicBezTo>
                  <a:lnTo>
                    <a:pt x="7708" y="6794"/>
                  </a:lnTo>
                  <a:cubicBezTo>
                    <a:pt x="5720" y="6871"/>
                    <a:pt x="3732" y="7139"/>
                    <a:pt x="1828" y="7733"/>
                  </a:cubicBezTo>
                  <a:cubicBezTo>
                    <a:pt x="1405" y="7867"/>
                    <a:pt x="47" y="8115"/>
                    <a:pt x="27" y="8648"/>
                  </a:cubicBezTo>
                  <a:cubicBezTo>
                    <a:pt x="0" y="9158"/>
                    <a:pt x="926" y="9345"/>
                    <a:pt x="1261" y="9389"/>
                  </a:cubicBezTo>
                  <a:cubicBezTo>
                    <a:pt x="3065" y="9620"/>
                    <a:pt x="4949" y="9426"/>
                    <a:pt x="6776" y="9647"/>
                  </a:cubicBezTo>
                  <a:cubicBezTo>
                    <a:pt x="10347" y="10080"/>
                    <a:pt x="13847" y="10968"/>
                    <a:pt x="17280" y="12011"/>
                  </a:cubicBezTo>
                  <a:cubicBezTo>
                    <a:pt x="23204" y="13815"/>
                    <a:pt x="29004" y="16094"/>
                    <a:pt x="35070" y="17368"/>
                  </a:cubicBezTo>
                  <a:cubicBezTo>
                    <a:pt x="37846" y="17952"/>
                    <a:pt x="40709" y="18311"/>
                    <a:pt x="43550" y="18311"/>
                  </a:cubicBezTo>
                  <a:cubicBezTo>
                    <a:pt x="46915" y="18311"/>
                    <a:pt x="50250" y="17807"/>
                    <a:pt x="53375" y="16571"/>
                  </a:cubicBezTo>
                  <a:cubicBezTo>
                    <a:pt x="56071" y="15508"/>
                    <a:pt x="58807" y="13530"/>
                    <a:pt x="59138" y="10650"/>
                  </a:cubicBezTo>
                  <a:cubicBezTo>
                    <a:pt x="59420" y="8202"/>
                    <a:pt x="57868" y="5956"/>
                    <a:pt x="56329" y="4028"/>
                  </a:cubicBezTo>
                  <a:cubicBezTo>
                    <a:pt x="55038" y="2415"/>
                    <a:pt x="53580" y="756"/>
                    <a:pt x="51592" y="203"/>
                  </a:cubicBezTo>
                  <a:cubicBezTo>
                    <a:pt x="51084" y="62"/>
                    <a:pt x="50574" y="0"/>
                    <a:pt x="500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_2">
    <p:bg>
      <p:bgPr>
        <a:solidFill>
          <a:schemeClr val="dk2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"/>
          <p:cNvSpPr/>
          <p:nvPr/>
        </p:nvSpPr>
        <p:spPr>
          <a:xfrm>
            <a:off x="318" y="-9160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4"/>
          <p:cNvSpPr/>
          <p:nvPr/>
        </p:nvSpPr>
        <p:spPr>
          <a:xfrm rot="-10430173" flipH="1">
            <a:off x="-528457" y="-391973"/>
            <a:ext cx="3184967" cy="1402991"/>
          </a:xfrm>
          <a:custGeom>
            <a:avLst/>
            <a:gdLst/>
            <a:ahLst/>
            <a:cxnLst/>
            <a:rect l="l" t="t" r="r" b="b"/>
            <a:pathLst>
              <a:path w="47612" h="20613" extrusionOk="0">
                <a:moveTo>
                  <a:pt x="36603" y="0"/>
                </a:moveTo>
                <a:cubicBezTo>
                  <a:pt x="35722" y="0"/>
                  <a:pt x="34839" y="58"/>
                  <a:pt x="33970" y="151"/>
                </a:cubicBezTo>
                <a:cubicBezTo>
                  <a:pt x="27905" y="798"/>
                  <a:pt x="22152" y="3051"/>
                  <a:pt x="16382" y="5030"/>
                </a:cubicBezTo>
                <a:lnTo>
                  <a:pt x="16375" y="5033"/>
                </a:lnTo>
                <a:cubicBezTo>
                  <a:pt x="12077" y="6508"/>
                  <a:pt x="7671" y="7853"/>
                  <a:pt x="3125" y="8265"/>
                </a:cubicBezTo>
                <a:cubicBezTo>
                  <a:pt x="1539" y="8406"/>
                  <a:pt x="0" y="8560"/>
                  <a:pt x="171" y="10555"/>
                </a:cubicBezTo>
                <a:cubicBezTo>
                  <a:pt x="325" y="12332"/>
                  <a:pt x="2052" y="13991"/>
                  <a:pt x="3336" y="15061"/>
                </a:cubicBezTo>
                <a:cubicBezTo>
                  <a:pt x="5214" y="16630"/>
                  <a:pt x="7463" y="17696"/>
                  <a:pt x="9767" y="18517"/>
                </a:cubicBezTo>
                <a:cubicBezTo>
                  <a:pt x="13710" y="19923"/>
                  <a:pt x="17890" y="20613"/>
                  <a:pt x="22073" y="20613"/>
                </a:cubicBezTo>
                <a:cubicBezTo>
                  <a:pt x="29044" y="20613"/>
                  <a:pt x="36024" y="18696"/>
                  <a:pt x="41929" y="14980"/>
                </a:cubicBezTo>
                <a:cubicBezTo>
                  <a:pt x="44229" y="13532"/>
                  <a:pt x="46526" y="11591"/>
                  <a:pt x="47039" y="8919"/>
                </a:cubicBezTo>
                <a:cubicBezTo>
                  <a:pt x="47612" y="5911"/>
                  <a:pt x="45617" y="2844"/>
                  <a:pt x="42921" y="1395"/>
                </a:cubicBezTo>
                <a:cubicBezTo>
                  <a:pt x="40996" y="358"/>
                  <a:pt x="38807" y="0"/>
                  <a:pt x="366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4"/>
          <p:cNvSpPr/>
          <p:nvPr/>
        </p:nvSpPr>
        <p:spPr>
          <a:xfrm flipH="1">
            <a:off x="-2178870" y="-242284"/>
            <a:ext cx="6485799" cy="862380"/>
          </a:xfrm>
          <a:custGeom>
            <a:avLst/>
            <a:gdLst/>
            <a:ahLst/>
            <a:cxnLst/>
            <a:rect l="l" t="t" r="r" b="b"/>
            <a:pathLst>
              <a:path w="68477" h="9105" extrusionOk="0">
                <a:moveTo>
                  <a:pt x="44154" y="1"/>
                </a:moveTo>
                <a:cubicBezTo>
                  <a:pt x="33784" y="1"/>
                  <a:pt x="23413" y="420"/>
                  <a:pt x="13076" y="1257"/>
                </a:cubicBezTo>
                <a:cubicBezTo>
                  <a:pt x="10854" y="1438"/>
                  <a:pt x="8631" y="1639"/>
                  <a:pt x="6418" y="1928"/>
                </a:cubicBezTo>
                <a:cubicBezTo>
                  <a:pt x="5043" y="2109"/>
                  <a:pt x="2153" y="1991"/>
                  <a:pt x="1423" y="3440"/>
                </a:cubicBezTo>
                <a:cubicBezTo>
                  <a:pt x="1" y="6253"/>
                  <a:pt x="7759" y="7949"/>
                  <a:pt x="9466" y="8325"/>
                </a:cubicBezTo>
                <a:cubicBezTo>
                  <a:pt x="11595" y="8794"/>
                  <a:pt x="13774" y="9029"/>
                  <a:pt x="15953" y="9082"/>
                </a:cubicBezTo>
                <a:lnTo>
                  <a:pt x="15956" y="9092"/>
                </a:lnTo>
                <a:cubicBezTo>
                  <a:pt x="16306" y="9101"/>
                  <a:pt x="16655" y="9105"/>
                  <a:pt x="17004" y="9105"/>
                </a:cubicBezTo>
                <a:cubicBezTo>
                  <a:pt x="22399" y="9105"/>
                  <a:pt x="27753" y="8116"/>
                  <a:pt x="33072" y="7175"/>
                </a:cubicBezTo>
                <a:cubicBezTo>
                  <a:pt x="37883" y="6329"/>
                  <a:pt x="42742" y="5517"/>
                  <a:pt x="47615" y="5517"/>
                </a:cubicBezTo>
                <a:cubicBezTo>
                  <a:pt x="48481" y="5517"/>
                  <a:pt x="49347" y="5543"/>
                  <a:pt x="50214" y="5599"/>
                </a:cubicBezTo>
                <a:cubicBezTo>
                  <a:pt x="52861" y="5769"/>
                  <a:pt x="55510" y="6221"/>
                  <a:pt x="58154" y="6221"/>
                </a:cubicBezTo>
                <a:cubicBezTo>
                  <a:pt x="58895" y="6221"/>
                  <a:pt x="59636" y="6186"/>
                  <a:pt x="60376" y="6098"/>
                </a:cubicBezTo>
                <a:cubicBezTo>
                  <a:pt x="63749" y="5703"/>
                  <a:pt x="67249" y="3939"/>
                  <a:pt x="68476" y="771"/>
                </a:cubicBezTo>
                <a:cubicBezTo>
                  <a:pt x="60380" y="257"/>
                  <a:pt x="52267" y="1"/>
                  <a:pt x="441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4"/>
          <p:cNvSpPr/>
          <p:nvPr/>
        </p:nvSpPr>
        <p:spPr>
          <a:xfrm rot="10800000" flipH="1">
            <a:off x="318" y="460399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_1">
    <p:bg>
      <p:bgPr>
        <a:solidFill>
          <a:schemeClr val="dk2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5"/>
          <p:cNvSpPr/>
          <p:nvPr/>
        </p:nvSpPr>
        <p:spPr>
          <a:xfrm>
            <a:off x="23" y="887712"/>
            <a:ext cx="9143732" cy="1499714"/>
          </a:xfrm>
          <a:custGeom>
            <a:avLst/>
            <a:gdLst/>
            <a:ahLst/>
            <a:cxnLst/>
            <a:rect l="l" t="t" r="r" b="b"/>
            <a:pathLst>
              <a:path w="119257" h="19560" extrusionOk="0">
                <a:moveTo>
                  <a:pt x="98990" y="0"/>
                </a:moveTo>
                <a:cubicBezTo>
                  <a:pt x="90780" y="0"/>
                  <a:pt x="82514" y="426"/>
                  <a:pt x="74421" y="1059"/>
                </a:cubicBezTo>
                <a:cubicBezTo>
                  <a:pt x="57235" y="2400"/>
                  <a:pt x="40364" y="4646"/>
                  <a:pt x="23074" y="5655"/>
                </a:cubicBezTo>
                <a:cubicBezTo>
                  <a:pt x="17684" y="5971"/>
                  <a:pt x="12212" y="6157"/>
                  <a:pt x="6754" y="6157"/>
                </a:cubicBezTo>
                <a:cubicBezTo>
                  <a:pt x="4498" y="6157"/>
                  <a:pt x="2245" y="6125"/>
                  <a:pt x="1" y="6057"/>
                </a:cubicBezTo>
                <a:lnTo>
                  <a:pt x="1" y="16159"/>
                </a:lnTo>
                <a:cubicBezTo>
                  <a:pt x="5181" y="15508"/>
                  <a:pt x="10536" y="15177"/>
                  <a:pt x="15891" y="15177"/>
                </a:cubicBezTo>
                <a:cubicBezTo>
                  <a:pt x="16712" y="15177"/>
                  <a:pt x="17533" y="15185"/>
                  <a:pt x="18354" y="15200"/>
                </a:cubicBezTo>
                <a:cubicBezTo>
                  <a:pt x="30577" y="15435"/>
                  <a:pt x="42349" y="17373"/>
                  <a:pt x="54365" y="18479"/>
                </a:cubicBezTo>
                <a:cubicBezTo>
                  <a:pt x="61335" y="19123"/>
                  <a:pt x="68409" y="19475"/>
                  <a:pt x="75500" y="19545"/>
                </a:cubicBezTo>
                <a:cubicBezTo>
                  <a:pt x="76405" y="19554"/>
                  <a:pt x="77311" y="19559"/>
                  <a:pt x="78216" y="19559"/>
                </a:cubicBezTo>
                <a:cubicBezTo>
                  <a:pt x="92136" y="19559"/>
                  <a:pt x="106057" y="18472"/>
                  <a:pt x="119256" y="16347"/>
                </a:cubicBezTo>
                <a:lnTo>
                  <a:pt x="119256" y="1012"/>
                </a:lnTo>
                <a:cubicBezTo>
                  <a:pt x="112628" y="295"/>
                  <a:pt x="105829" y="0"/>
                  <a:pt x="9899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5"/>
          <p:cNvSpPr/>
          <p:nvPr/>
        </p:nvSpPr>
        <p:spPr>
          <a:xfrm rot="10800000" flipH="1">
            <a:off x="318" y="460399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15"/>
          <p:cNvGrpSpPr/>
          <p:nvPr/>
        </p:nvGrpSpPr>
        <p:grpSpPr>
          <a:xfrm>
            <a:off x="-458183" y="-610130"/>
            <a:ext cx="6485799" cy="1736855"/>
            <a:chOff x="-414283" y="-551605"/>
            <a:chExt cx="6485799" cy="1736855"/>
          </a:xfrm>
        </p:grpSpPr>
        <p:sp>
          <p:nvSpPr>
            <p:cNvPr id="239" name="Google Shape;239;p15"/>
            <p:cNvSpPr/>
            <p:nvPr/>
          </p:nvSpPr>
          <p:spPr>
            <a:xfrm rot="10430173">
              <a:off x="823223" y="-384673"/>
              <a:ext cx="3184967" cy="1402991"/>
            </a:xfrm>
            <a:custGeom>
              <a:avLst/>
              <a:gdLst/>
              <a:ahLst/>
              <a:cxnLst/>
              <a:rect l="l" t="t" r="r" b="b"/>
              <a:pathLst>
                <a:path w="47612" h="20613" extrusionOk="0">
                  <a:moveTo>
                    <a:pt x="36603" y="0"/>
                  </a:moveTo>
                  <a:cubicBezTo>
                    <a:pt x="35722" y="0"/>
                    <a:pt x="34839" y="58"/>
                    <a:pt x="33970" y="151"/>
                  </a:cubicBezTo>
                  <a:cubicBezTo>
                    <a:pt x="27905" y="798"/>
                    <a:pt x="22152" y="3051"/>
                    <a:pt x="16382" y="5030"/>
                  </a:cubicBezTo>
                  <a:lnTo>
                    <a:pt x="16375" y="5033"/>
                  </a:lnTo>
                  <a:cubicBezTo>
                    <a:pt x="12077" y="6508"/>
                    <a:pt x="7671" y="7853"/>
                    <a:pt x="3125" y="8265"/>
                  </a:cubicBezTo>
                  <a:cubicBezTo>
                    <a:pt x="1539" y="8406"/>
                    <a:pt x="0" y="8560"/>
                    <a:pt x="171" y="10555"/>
                  </a:cubicBezTo>
                  <a:cubicBezTo>
                    <a:pt x="325" y="12332"/>
                    <a:pt x="2052" y="13991"/>
                    <a:pt x="3336" y="15061"/>
                  </a:cubicBezTo>
                  <a:cubicBezTo>
                    <a:pt x="5214" y="16630"/>
                    <a:pt x="7463" y="17696"/>
                    <a:pt x="9767" y="18517"/>
                  </a:cubicBezTo>
                  <a:cubicBezTo>
                    <a:pt x="13710" y="19923"/>
                    <a:pt x="17890" y="20613"/>
                    <a:pt x="22073" y="20613"/>
                  </a:cubicBezTo>
                  <a:cubicBezTo>
                    <a:pt x="29044" y="20613"/>
                    <a:pt x="36024" y="18696"/>
                    <a:pt x="41929" y="14980"/>
                  </a:cubicBezTo>
                  <a:cubicBezTo>
                    <a:pt x="44229" y="13532"/>
                    <a:pt x="46526" y="11591"/>
                    <a:pt x="47039" y="8919"/>
                  </a:cubicBezTo>
                  <a:cubicBezTo>
                    <a:pt x="47612" y="5911"/>
                    <a:pt x="45617" y="2844"/>
                    <a:pt x="42921" y="1395"/>
                  </a:cubicBezTo>
                  <a:cubicBezTo>
                    <a:pt x="40996" y="358"/>
                    <a:pt x="38807" y="0"/>
                    <a:pt x="36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>
              <a:off x="-414283" y="-211184"/>
              <a:ext cx="6485799" cy="862380"/>
            </a:xfrm>
            <a:custGeom>
              <a:avLst/>
              <a:gdLst/>
              <a:ahLst/>
              <a:cxnLst/>
              <a:rect l="l" t="t" r="r" b="b"/>
              <a:pathLst>
                <a:path w="68477" h="9105" extrusionOk="0">
                  <a:moveTo>
                    <a:pt x="44154" y="1"/>
                  </a:moveTo>
                  <a:cubicBezTo>
                    <a:pt x="33784" y="1"/>
                    <a:pt x="23413" y="420"/>
                    <a:pt x="13076" y="1257"/>
                  </a:cubicBezTo>
                  <a:cubicBezTo>
                    <a:pt x="10854" y="1438"/>
                    <a:pt x="8631" y="1639"/>
                    <a:pt x="6418" y="1928"/>
                  </a:cubicBezTo>
                  <a:cubicBezTo>
                    <a:pt x="5043" y="2109"/>
                    <a:pt x="2153" y="1991"/>
                    <a:pt x="1423" y="3440"/>
                  </a:cubicBezTo>
                  <a:cubicBezTo>
                    <a:pt x="1" y="6253"/>
                    <a:pt x="7759" y="7949"/>
                    <a:pt x="9466" y="8325"/>
                  </a:cubicBezTo>
                  <a:cubicBezTo>
                    <a:pt x="11595" y="8794"/>
                    <a:pt x="13774" y="9029"/>
                    <a:pt x="15953" y="9082"/>
                  </a:cubicBezTo>
                  <a:lnTo>
                    <a:pt x="15956" y="9092"/>
                  </a:lnTo>
                  <a:cubicBezTo>
                    <a:pt x="16306" y="9101"/>
                    <a:pt x="16655" y="9105"/>
                    <a:pt x="17004" y="9105"/>
                  </a:cubicBezTo>
                  <a:cubicBezTo>
                    <a:pt x="22399" y="9105"/>
                    <a:pt x="27753" y="8116"/>
                    <a:pt x="33072" y="7175"/>
                  </a:cubicBezTo>
                  <a:cubicBezTo>
                    <a:pt x="37883" y="6329"/>
                    <a:pt x="42742" y="5517"/>
                    <a:pt x="47615" y="5517"/>
                  </a:cubicBezTo>
                  <a:cubicBezTo>
                    <a:pt x="48481" y="5517"/>
                    <a:pt x="49347" y="5543"/>
                    <a:pt x="50214" y="5599"/>
                  </a:cubicBezTo>
                  <a:cubicBezTo>
                    <a:pt x="52861" y="5769"/>
                    <a:pt x="55510" y="6221"/>
                    <a:pt x="58154" y="6221"/>
                  </a:cubicBezTo>
                  <a:cubicBezTo>
                    <a:pt x="58895" y="6221"/>
                    <a:pt x="59636" y="6186"/>
                    <a:pt x="60376" y="6098"/>
                  </a:cubicBezTo>
                  <a:cubicBezTo>
                    <a:pt x="63749" y="5703"/>
                    <a:pt x="67249" y="3939"/>
                    <a:pt x="68476" y="771"/>
                  </a:cubicBezTo>
                  <a:cubicBezTo>
                    <a:pt x="60380" y="257"/>
                    <a:pt x="52267" y="1"/>
                    <a:pt x="44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7"/>
          <p:cNvSpPr txBox="1">
            <a:spLocks noGrp="1"/>
          </p:cNvSpPr>
          <p:nvPr>
            <p:ph type="title"/>
          </p:nvPr>
        </p:nvSpPr>
        <p:spPr>
          <a:xfrm>
            <a:off x="1226400" y="3100300"/>
            <a:ext cx="6691200" cy="750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50" name="Google Shape;250;p17"/>
          <p:cNvSpPr txBox="1">
            <a:spLocks noGrp="1"/>
          </p:cNvSpPr>
          <p:nvPr>
            <p:ph type="subTitle" idx="1"/>
          </p:nvPr>
        </p:nvSpPr>
        <p:spPr>
          <a:xfrm>
            <a:off x="1226400" y="135091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51" name="Google Shape;251;p17"/>
          <p:cNvSpPr/>
          <p:nvPr/>
        </p:nvSpPr>
        <p:spPr>
          <a:xfrm rot="10800000" flipH="1">
            <a:off x="-7" y="460399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7"/>
          <p:cNvSpPr/>
          <p:nvPr/>
        </p:nvSpPr>
        <p:spPr>
          <a:xfrm>
            <a:off x="330" y="-5"/>
            <a:ext cx="9143426" cy="536631"/>
          </a:xfrm>
          <a:custGeom>
            <a:avLst/>
            <a:gdLst/>
            <a:ahLst/>
            <a:cxnLst/>
            <a:rect l="l" t="t" r="r" b="b"/>
            <a:pathLst>
              <a:path w="119253" h="6999" extrusionOk="0">
                <a:moveTo>
                  <a:pt x="0" y="0"/>
                </a:moveTo>
                <a:lnTo>
                  <a:pt x="0" y="1573"/>
                </a:lnTo>
                <a:lnTo>
                  <a:pt x="0" y="1576"/>
                </a:lnTo>
                <a:cubicBezTo>
                  <a:pt x="9183" y="3852"/>
                  <a:pt x="19362" y="5234"/>
                  <a:pt x="29608" y="6008"/>
                </a:cubicBezTo>
                <a:cubicBezTo>
                  <a:pt x="41115" y="6870"/>
                  <a:pt x="52785" y="6999"/>
                  <a:pt x="64445" y="6999"/>
                </a:cubicBezTo>
                <a:cubicBezTo>
                  <a:pt x="66900" y="6999"/>
                  <a:pt x="69355" y="6993"/>
                  <a:pt x="71808" y="6987"/>
                </a:cubicBezTo>
                <a:cubicBezTo>
                  <a:pt x="87757" y="6950"/>
                  <a:pt x="104172" y="6867"/>
                  <a:pt x="119252" y="4583"/>
                </a:cubicBezTo>
                <a:lnTo>
                  <a:pt x="11925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" name="Google Shape;253;p17"/>
          <p:cNvGrpSpPr/>
          <p:nvPr/>
        </p:nvGrpSpPr>
        <p:grpSpPr>
          <a:xfrm>
            <a:off x="967899" y="4328387"/>
            <a:ext cx="989357" cy="551218"/>
            <a:chOff x="5311749" y="1950824"/>
            <a:chExt cx="989357" cy="551218"/>
          </a:xfrm>
        </p:grpSpPr>
        <p:sp>
          <p:nvSpPr>
            <p:cNvPr id="254" name="Google Shape;254;p17"/>
            <p:cNvSpPr/>
            <p:nvPr/>
          </p:nvSpPr>
          <p:spPr>
            <a:xfrm>
              <a:off x="5774322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5928663" y="2438024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5928663" y="2276108"/>
              <a:ext cx="63986" cy="64148"/>
            </a:xfrm>
            <a:custGeom>
              <a:avLst/>
              <a:gdLst/>
              <a:ahLst/>
              <a:cxnLst/>
              <a:rect l="l" t="t" r="r" b="b"/>
              <a:pathLst>
                <a:path w="1985" h="1990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5774322" y="195082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6" y="0"/>
                    <a:pt x="0" y="443"/>
                    <a:pt x="0" y="993"/>
                  </a:cubicBezTo>
                  <a:cubicBezTo>
                    <a:pt x="0" y="1543"/>
                    <a:pt x="446" y="1988"/>
                    <a:pt x="993" y="1988"/>
                  </a:cubicBezTo>
                  <a:cubicBezTo>
                    <a:pt x="1543" y="1988"/>
                    <a:pt x="1985" y="1543"/>
                    <a:pt x="1985" y="993"/>
                  </a:cubicBezTo>
                  <a:cubicBezTo>
                    <a:pt x="1985" y="443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7"/>
            <p:cNvSpPr/>
            <p:nvPr/>
          </p:nvSpPr>
          <p:spPr>
            <a:xfrm>
              <a:off x="5620206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3" y="1"/>
                    <a:pt x="1" y="447"/>
                    <a:pt x="1" y="993"/>
                  </a:cubicBezTo>
                  <a:cubicBezTo>
                    <a:pt x="1" y="1543"/>
                    <a:pt x="443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7"/>
            <p:cNvSpPr/>
            <p:nvPr/>
          </p:nvSpPr>
          <p:spPr>
            <a:xfrm>
              <a:off x="5774322" y="211432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6" y="1"/>
                    <a:pt x="0" y="444"/>
                    <a:pt x="0" y="993"/>
                  </a:cubicBezTo>
                  <a:cubicBezTo>
                    <a:pt x="0" y="1543"/>
                    <a:pt x="446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4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7"/>
            <p:cNvSpPr/>
            <p:nvPr/>
          </p:nvSpPr>
          <p:spPr>
            <a:xfrm>
              <a:off x="5465865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7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7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7"/>
            <p:cNvSpPr/>
            <p:nvPr/>
          </p:nvSpPr>
          <p:spPr>
            <a:xfrm>
              <a:off x="5311749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3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3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5928663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3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7"/>
            <p:cNvSpPr/>
            <p:nvPr/>
          </p:nvSpPr>
          <p:spPr>
            <a:xfrm>
              <a:off x="5928663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7"/>
            <p:cNvSpPr/>
            <p:nvPr/>
          </p:nvSpPr>
          <p:spPr>
            <a:xfrm>
              <a:off x="6082778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2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2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7"/>
            <p:cNvSpPr/>
            <p:nvPr/>
          </p:nvSpPr>
          <p:spPr>
            <a:xfrm>
              <a:off x="6082778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2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2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7"/>
            <p:cNvSpPr/>
            <p:nvPr/>
          </p:nvSpPr>
          <p:spPr>
            <a:xfrm>
              <a:off x="6236991" y="1952436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67;p17"/>
          <p:cNvGrpSpPr/>
          <p:nvPr/>
        </p:nvGrpSpPr>
        <p:grpSpPr>
          <a:xfrm>
            <a:off x="7621736" y="326190"/>
            <a:ext cx="387787" cy="526784"/>
            <a:chOff x="4950911" y="1162840"/>
            <a:chExt cx="387787" cy="526784"/>
          </a:xfrm>
        </p:grpSpPr>
        <p:sp>
          <p:nvSpPr>
            <p:cNvPr id="268" name="Google Shape;268;p17"/>
            <p:cNvSpPr/>
            <p:nvPr/>
          </p:nvSpPr>
          <p:spPr>
            <a:xfrm>
              <a:off x="4950911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6"/>
                    <a:pt x="996" y="1986"/>
                  </a:cubicBezTo>
                  <a:cubicBezTo>
                    <a:pt x="1543" y="1986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7"/>
            <p:cNvSpPr/>
            <p:nvPr/>
          </p:nvSpPr>
          <p:spPr>
            <a:xfrm>
              <a:off x="5112795" y="116284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3" y="1"/>
                    <a:pt x="1" y="443"/>
                    <a:pt x="1" y="993"/>
                  </a:cubicBezTo>
                  <a:cubicBezTo>
                    <a:pt x="1" y="1543"/>
                    <a:pt x="443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3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7"/>
            <p:cNvSpPr/>
            <p:nvPr/>
          </p:nvSpPr>
          <p:spPr>
            <a:xfrm>
              <a:off x="5274582" y="1162840"/>
              <a:ext cx="64115" cy="64019"/>
            </a:xfrm>
            <a:custGeom>
              <a:avLst/>
              <a:gdLst/>
              <a:ahLst/>
              <a:cxnLst/>
              <a:rect l="l" t="t" r="r" b="b"/>
              <a:pathLst>
                <a:path w="1989" h="1986" extrusionOk="0">
                  <a:moveTo>
                    <a:pt x="996" y="1"/>
                  </a:moveTo>
                  <a:cubicBezTo>
                    <a:pt x="447" y="1"/>
                    <a:pt x="1" y="443"/>
                    <a:pt x="1" y="993"/>
                  </a:cubicBezTo>
                  <a:cubicBezTo>
                    <a:pt x="1" y="1543"/>
                    <a:pt x="447" y="1986"/>
                    <a:pt x="996" y="1986"/>
                  </a:cubicBezTo>
                  <a:cubicBezTo>
                    <a:pt x="1543" y="1986"/>
                    <a:pt x="1989" y="1543"/>
                    <a:pt x="1989" y="993"/>
                  </a:cubicBezTo>
                  <a:cubicBezTo>
                    <a:pt x="1989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7"/>
            <p:cNvSpPr/>
            <p:nvPr/>
          </p:nvSpPr>
          <p:spPr>
            <a:xfrm>
              <a:off x="4950911" y="1317084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2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7"/>
            <p:cNvSpPr/>
            <p:nvPr/>
          </p:nvSpPr>
          <p:spPr>
            <a:xfrm>
              <a:off x="5112795" y="131708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3" y="0"/>
                    <a:pt x="1" y="446"/>
                    <a:pt x="1" y="996"/>
                  </a:cubicBezTo>
                  <a:cubicBezTo>
                    <a:pt x="1" y="1542"/>
                    <a:pt x="443" y="1988"/>
                    <a:pt x="993" y="1988"/>
                  </a:cubicBezTo>
                  <a:cubicBezTo>
                    <a:pt x="1543" y="1988"/>
                    <a:pt x="1985" y="1542"/>
                    <a:pt x="1985" y="996"/>
                  </a:cubicBezTo>
                  <a:cubicBezTo>
                    <a:pt x="1985" y="446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7"/>
            <p:cNvSpPr/>
            <p:nvPr/>
          </p:nvSpPr>
          <p:spPr>
            <a:xfrm>
              <a:off x="4950911" y="1471200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0"/>
                  </a:moveTo>
                  <a:cubicBezTo>
                    <a:pt x="446" y="0"/>
                    <a:pt x="0" y="446"/>
                    <a:pt x="0" y="996"/>
                  </a:cubicBezTo>
                  <a:cubicBezTo>
                    <a:pt x="0" y="1546"/>
                    <a:pt x="446" y="1988"/>
                    <a:pt x="996" y="1988"/>
                  </a:cubicBezTo>
                  <a:cubicBezTo>
                    <a:pt x="1543" y="1988"/>
                    <a:pt x="1988" y="1542"/>
                    <a:pt x="1988" y="996"/>
                  </a:cubicBezTo>
                  <a:cubicBezTo>
                    <a:pt x="1988" y="446"/>
                    <a:pt x="1543" y="0"/>
                    <a:pt x="9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7"/>
            <p:cNvSpPr/>
            <p:nvPr/>
          </p:nvSpPr>
          <p:spPr>
            <a:xfrm>
              <a:off x="4950911" y="1625509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6" y="1"/>
                  </a:moveTo>
                  <a:cubicBezTo>
                    <a:pt x="446" y="1"/>
                    <a:pt x="0" y="443"/>
                    <a:pt x="0" y="993"/>
                  </a:cubicBezTo>
                  <a:cubicBezTo>
                    <a:pt x="0" y="1543"/>
                    <a:pt x="446" y="1989"/>
                    <a:pt x="996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3"/>
                    <a:pt x="1543" y="1"/>
                    <a:pt x="9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" name="Google Shape;275;p17"/>
          <p:cNvGrpSpPr/>
          <p:nvPr/>
        </p:nvGrpSpPr>
        <p:grpSpPr>
          <a:xfrm rot="-1097291">
            <a:off x="-1958091" y="-801382"/>
            <a:ext cx="6485866" cy="1736873"/>
            <a:chOff x="-414283" y="-551605"/>
            <a:chExt cx="6485799" cy="1736855"/>
          </a:xfrm>
        </p:grpSpPr>
        <p:sp>
          <p:nvSpPr>
            <p:cNvPr id="276" name="Google Shape;276;p17"/>
            <p:cNvSpPr/>
            <p:nvPr/>
          </p:nvSpPr>
          <p:spPr>
            <a:xfrm rot="10430173">
              <a:off x="823223" y="-384673"/>
              <a:ext cx="3184967" cy="1402991"/>
            </a:xfrm>
            <a:custGeom>
              <a:avLst/>
              <a:gdLst/>
              <a:ahLst/>
              <a:cxnLst/>
              <a:rect l="l" t="t" r="r" b="b"/>
              <a:pathLst>
                <a:path w="47612" h="20613" extrusionOk="0">
                  <a:moveTo>
                    <a:pt x="36603" y="0"/>
                  </a:moveTo>
                  <a:cubicBezTo>
                    <a:pt x="35722" y="0"/>
                    <a:pt x="34839" y="58"/>
                    <a:pt x="33970" y="151"/>
                  </a:cubicBezTo>
                  <a:cubicBezTo>
                    <a:pt x="27905" y="798"/>
                    <a:pt x="22152" y="3051"/>
                    <a:pt x="16382" y="5030"/>
                  </a:cubicBezTo>
                  <a:lnTo>
                    <a:pt x="16375" y="5033"/>
                  </a:lnTo>
                  <a:cubicBezTo>
                    <a:pt x="12077" y="6508"/>
                    <a:pt x="7671" y="7853"/>
                    <a:pt x="3125" y="8265"/>
                  </a:cubicBezTo>
                  <a:cubicBezTo>
                    <a:pt x="1539" y="8406"/>
                    <a:pt x="0" y="8560"/>
                    <a:pt x="171" y="10555"/>
                  </a:cubicBezTo>
                  <a:cubicBezTo>
                    <a:pt x="325" y="12332"/>
                    <a:pt x="2052" y="13991"/>
                    <a:pt x="3336" y="15061"/>
                  </a:cubicBezTo>
                  <a:cubicBezTo>
                    <a:pt x="5214" y="16630"/>
                    <a:pt x="7463" y="17696"/>
                    <a:pt x="9767" y="18517"/>
                  </a:cubicBezTo>
                  <a:cubicBezTo>
                    <a:pt x="13710" y="19923"/>
                    <a:pt x="17890" y="20613"/>
                    <a:pt x="22073" y="20613"/>
                  </a:cubicBezTo>
                  <a:cubicBezTo>
                    <a:pt x="29044" y="20613"/>
                    <a:pt x="36024" y="18696"/>
                    <a:pt x="41929" y="14980"/>
                  </a:cubicBezTo>
                  <a:cubicBezTo>
                    <a:pt x="44229" y="13532"/>
                    <a:pt x="46526" y="11591"/>
                    <a:pt x="47039" y="8919"/>
                  </a:cubicBezTo>
                  <a:cubicBezTo>
                    <a:pt x="47612" y="5911"/>
                    <a:pt x="45617" y="2844"/>
                    <a:pt x="42921" y="1395"/>
                  </a:cubicBezTo>
                  <a:cubicBezTo>
                    <a:pt x="40996" y="358"/>
                    <a:pt x="38807" y="0"/>
                    <a:pt x="36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7"/>
            <p:cNvSpPr/>
            <p:nvPr/>
          </p:nvSpPr>
          <p:spPr>
            <a:xfrm>
              <a:off x="-414283" y="-211184"/>
              <a:ext cx="6485799" cy="862380"/>
            </a:xfrm>
            <a:custGeom>
              <a:avLst/>
              <a:gdLst/>
              <a:ahLst/>
              <a:cxnLst/>
              <a:rect l="l" t="t" r="r" b="b"/>
              <a:pathLst>
                <a:path w="68477" h="9105" extrusionOk="0">
                  <a:moveTo>
                    <a:pt x="44154" y="1"/>
                  </a:moveTo>
                  <a:cubicBezTo>
                    <a:pt x="33784" y="1"/>
                    <a:pt x="23413" y="420"/>
                    <a:pt x="13076" y="1257"/>
                  </a:cubicBezTo>
                  <a:cubicBezTo>
                    <a:pt x="10854" y="1438"/>
                    <a:pt x="8631" y="1639"/>
                    <a:pt x="6418" y="1928"/>
                  </a:cubicBezTo>
                  <a:cubicBezTo>
                    <a:pt x="5043" y="2109"/>
                    <a:pt x="2153" y="1991"/>
                    <a:pt x="1423" y="3440"/>
                  </a:cubicBezTo>
                  <a:cubicBezTo>
                    <a:pt x="1" y="6253"/>
                    <a:pt x="7759" y="7949"/>
                    <a:pt x="9466" y="8325"/>
                  </a:cubicBezTo>
                  <a:cubicBezTo>
                    <a:pt x="11595" y="8794"/>
                    <a:pt x="13774" y="9029"/>
                    <a:pt x="15953" y="9082"/>
                  </a:cubicBezTo>
                  <a:lnTo>
                    <a:pt x="15956" y="9092"/>
                  </a:lnTo>
                  <a:cubicBezTo>
                    <a:pt x="16306" y="9101"/>
                    <a:pt x="16655" y="9105"/>
                    <a:pt x="17004" y="9105"/>
                  </a:cubicBezTo>
                  <a:cubicBezTo>
                    <a:pt x="22399" y="9105"/>
                    <a:pt x="27753" y="8116"/>
                    <a:pt x="33072" y="7175"/>
                  </a:cubicBezTo>
                  <a:cubicBezTo>
                    <a:pt x="37883" y="6329"/>
                    <a:pt x="42742" y="5517"/>
                    <a:pt x="47615" y="5517"/>
                  </a:cubicBezTo>
                  <a:cubicBezTo>
                    <a:pt x="48481" y="5517"/>
                    <a:pt x="49347" y="5543"/>
                    <a:pt x="50214" y="5599"/>
                  </a:cubicBezTo>
                  <a:cubicBezTo>
                    <a:pt x="52861" y="5769"/>
                    <a:pt x="55510" y="6221"/>
                    <a:pt x="58154" y="6221"/>
                  </a:cubicBezTo>
                  <a:cubicBezTo>
                    <a:pt x="58895" y="6221"/>
                    <a:pt x="59636" y="6186"/>
                    <a:pt x="60376" y="6098"/>
                  </a:cubicBezTo>
                  <a:cubicBezTo>
                    <a:pt x="63749" y="5703"/>
                    <a:pt x="67249" y="3939"/>
                    <a:pt x="68476" y="771"/>
                  </a:cubicBezTo>
                  <a:cubicBezTo>
                    <a:pt x="60380" y="257"/>
                    <a:pt x="52267" y="1"/>
                    <a:pt x="44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8" r:id="rId5"/>
    <p:sldLayoutId id="2147483659" r:id="rId6"/>
    <p:sldLayoutId id="2147483660" r:id="rId7"/>
    <p:sldLayoutId id="2147483661" r:id="rId8"/>
    <p:sldLayoutId id="2147483663" r:id="rId9"/>
    <p:sldLayoutId id="2147483664" r:id="rId10"/>
    <p:sldLayoutId id="2147483668" r:id="rId11"/>
    <p:sldLayoutId id="2147483670" r:id="rId12"/>
    <p:sldLayoutId id="2147483679" r:id="rId13"/>
    <p:sldLayoutId id="2147483680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8"/>
          <p:cNvSpPr txBox="1">
            <a:spLocks noGrp="1"/>
          </p:cNvSpPr>
          <p:nvPr>
            <p:ph type="ctrTitle"/>
          </p:nvPr>
        </p:nvSpPr>
        <p:spPr>
          <a:xfrm>
            <a:off x="683325" y="1704725"/>
            <a:ext cx="7777500" cy="13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imprimanta BRAILLE</a:t>
            </a:r>
            <a:endParaRPr dirty="0"/>
          </a:p>
        </p:txBody>
      </p:sp>
      <p:sp>
        <p:nvSpPr>
          <p:cNvPr id="523" name="Google Shape;523;p38"/>
          <p:cNvSpPr txBox="1">
            <a:spLocks noGrp="1"/>
          </p:cNvSpPr>
          <p:nvPr>
            <p:ph type="subTitle" idx="1"/>
          </p:nvPr>
        </p:nvSpPr>
        <p:spPr>
          <a:xfrm>
            <a:off x="683325" y="3184450"/>
            <a:ext cx="7777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Sistemul</a:t>
            </a:r>
            <a:r>
              <a:rPr lang="en-US" dirty="0"/>
              <a:t> de </a:t>
            </a:r>
            <a:r>
              <a:rPr lang="en-US" dirty="0" err="1"/>
              <a:t>printare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cei</a:t>
            </a:r>
            <a:r>
              <a:rPr lang="en-US" dirty="0"/>
              <a:t> cu </a:t>
            </a:r>
            <a:r>
              <a:rPr lang="en-US" dirty="0" err="1"/>
              <a:t>deficiențe</a:t>
            </a:r>
            <a:r>
              <a:rPr lang="en-US" dirty="0"/>
              <a:t> de </a:t>
            </a:r>
            <a:r>
              <a:rPr lang="en-US" dirty="0" err="1"/>
              <a:t>vedere</a:t>
            </a:r>
            <a:endParaRPr dirty="0"/>
          </a:p>
        </p:txBody>
      </p:sp>
      <p:grpSp>
        <p:nvGrpSpPr>
          <p:cNvPr id="524" name="Google Shape;524;p38"/>
          <p:cNvGrpSpPr/>
          <p:nvPr/>
        </p:nvGrpSpPr>
        <p:grpSpPr>
          <a:xfrm rot="1187506" flipH="1">
            <a:off x="7316723" y="1028939"/>
            <a:ext cx="634426" cy="510274"/>
            <a:chOff x="5296535" y="294267"/>
            <a:chExt cx="805166" cy="647601"/>
          </a:xfrm>
        </p:grpSpPr>
        <p:sp>
          <p:nvSpPr>
            <p:cNvPr id="525" name="Google Shape;525;p38"/>
            <p:cNvSpPr/>
            <p:nvPr/>
          </p:nvSpPr>
          <p:spPr>
            <a:xfrm>
              <a:off x="5699085" y="294267"/>
              <a:ext cx="402615" cy="647601"/>
            </a:xfrm>
            <a:custGeom>
              <a:avLst/>
              <a:gdLst/>
              <a:ahLst/>
              <a:cxnLst/>
              <a:rect l="l" t="t" r="r" b="b"/>
              <a:pathLst>
                <a:path w="12490" h="20090" fill="none" extrusionOk="0">
                  <a:moveTo>
                    <a:pt x="12490" y="20090"/>
                  </a:moveTo>
                  <a:cubicBezTo>
                    <a:pt x="8601" y="17951"/>
                    <a:pt x="3890" y="17951"/>
                    <a:pt x="1" y="20090"/>
                  </a:cubicBezTo>
                  <a:lnTo>
                    <a:pt x="1" y="2139"/>
                  </a:lnTo>
                  <a:cubicBezTo>
                    <a:pt x="3890" y="0"/>
                    <a:pt x="8601" y="0"/>
                    <a:pt x="12490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5777674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3"/>
                  </a:cubicBezTo>
                  <a:cubicBezTo>
                    <a:pt x="889" y="195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5777674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5777674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5849977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5849977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8"/>
            <p:cNvSpPr/>
            <p:nvPr/>
          </p:nvSpPr>
          <p:spPr>
            <a:xfrm>
              <a:off x="5849977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8"/>
            <p:cNvSpPr/>
            <p:nvPr/>
          </p:nvSpPr>
          <p:spPr>
            <a:xfrm>
              <a:off x="5777674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6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5777674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5922055" y="64678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3"/>
                  </a:cubicBezTo>
                  <a:cubicBezTo>
                    <a:pt x="892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5922055" y="57783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8"/>
            <p:cNvSpPr/>
            <p:nvPr/>
          </p:nvSpPr>
          <p:spPr>
            <a:xfrm>
              <a:off x="5994358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8"/>
            <p:cNvSpPr/>
            <p:nvPr/>
          </p:nvSpPr>
          <p:spPr>
            <a:xfrm>
              <a:off x="5994358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8"/>
            <p:cNvSpPr/>
            <p:nvPr/>
          </p:nvSpPr>
          <p:spPr>
            <a:xfrm>
              <a:off x="5849977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5922055" y="715547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5994358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5849977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5777674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6" y="893"/>
                  </a:cubicBezTo>
                  <a:cubicBezTo>
                    <a:pt x="694" y="893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8"/>
            <p:cNvSpPr/>
            <p:nvPr/>
          </p:nvSpPr>
          <p:spPr>
            <a:xfrm>
              <a:off x="5922055" y="784368"/>
              <a:ext cx="28786" cy="28786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5994358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5849977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5922055" y="440389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5994358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5922055" y="509114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6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5994358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5863484" y="78449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5864225" y="646789"/>
              <a:ext cx="144542" cy="28689"/>
            </a:xfrm>
            <a:custGeom>
              <a:avLst/>
              <a:gdLst/>
              <a:ahLst/>
              <a:cxnLst/>
              <a:rect l="l" t="t" r="r" b="b"/>
              <a:pathLst>
                <a:path w="4484" h="890" extrusionOk="0">
                  <a:moveTo>
                    <a:pt x="1" y="1"/>
                  </a:moveTo>
                  <a:lnTo>
                    <a:pt x="1" y="889"/>
                  </a:lnTo>
                  <a:lnTo>
                    <a:pt x="4483" y="889"/>
                  </a:lnTo>
                  <a:lnTo>
                    <a:pt x="4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5792051" y="509114"/>
              <a:ext cx="72206" cy="28657"/>
            </a:xfrm>
            <a:custGeom>
              <a:avLst/>
              <a:gdLst/>
              <a:ahLst/>
              <a:cxnLst/>
              <a:rect l="l" t="t" r="r" b="b"/>
              <a:pathLst>
                <a:path w="2240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40" y="889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5936432" y="440389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5296535" y="294267"/>
              <a:ext cx="402583" cy="647601"/>
            </a:xfrm>
            <a:custGeom>
              <a:avLst/>
              <a:gdLst/>
              <a:ahLst/>
              <a:cxnLst/>
              <a:rect l="l" t="t" r="r" b="b"/>
              <a:pathLst>
                <a:path w="12489" h="20090" fill="none" extrusionOk="0">
                  <a:moveTo>
                    <a:pt x="12489" y="20090"/>
                  </a:moveTo>
                  <a:cubicBezTo>
                    <a:pt x="8600" y="17951"/>
                    <a:pt x="3889" y="17951"/>
                    <a:pt x="0" y="20090"/>
                  </a:cubicBezTo>
                  <a:lnTo>
                    <a:pt x="0" y="2139"/>
                  </a:lnTo>
                  <a:cubicBezTo>
                    <a:pt x="3889" y="0"/>
                    <a:pt x="8600" y="0"/>
                    <a:pt x="12489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5375091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5375091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5375091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5447394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5447394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5447394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8"/>
            <p:cNvSpPr/>
            <p:nvPr/>
          </p:nvSpPr>
          <p:spPr>
            <a:xfrm>
              <a:off x="5375091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8"/>
            <p:cNvSpPr/>
            <p:nvPr/>
          </p:nvSpPr>
          <p:spPr>
            <a:xfrm>
              <a:off x="5375091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5519601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5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5519601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5591775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8"/>
            <p:cNvSpPr/>
            <p:nvPr/>
          </p:nvSpPr>
          <p:spPr>
            <a:xfrm>
              <a:off x="5591775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5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8"/>
            <p:cNvSpPr/>
            <p:nvPr/>
          </p:nvSpPr>
          <p:spPr>
            <a:xfrm>
              <a:off x="5447394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8"/>
            <p:cNvSpPr/>
            <p:nvPr/>
          </p:nvSpPr>
          <p:spPr>
            <a:xfrm>
              <a:off x="5519601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5591775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5447394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8"/>
            <p:cNvSpPr/>
            <p:nvPr/>
          </p:nvSpPr>
          <p:spPr>
            <a:xfrm>
              <a:off x="5375091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5519601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5591775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5447394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5519601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5591775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5519601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6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8"/>
            <p:cNvSpPr/>
            <p:nvPr/>
          </p:nvSpPr>
          <p:spPr>
            <a:xfrm>
              <a:off x="5591775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6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8"/>
            <p:cNvSpPr/>
            <p:nvPr/>
          </p:nvSpPr>
          <p:spPr>
            <a:xfrm>
              <a:off x="5460901" y="71554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5461771" y="440389"/>
              <a:ext cx="145186" cy="28657"/>
            </a:xfrm>
            <a:custGeom>
              <a:avLst/>
              <a:gdLst/>
              <a:ahLst/>
              <a:cxnLst/>
              <a:rect l="l" t="t" r="r" b="b"/>
              <a:pathLst>
                <a:path w="450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4503" y="889"/>
                  </a:lnTo>
                  <a:lnTo>
                    <a:pt x="4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5389468" y="784497"/>
              <a:ext cx="144413" cy="28657"/>
            </a:xfrm>
            <a:custGeom>
              <a:avLst/>
              <a:gdLst/>
              <a:ahLst/>
              <a:cxnLst/>
              <a:rect l="l" t="t" r="r" b="b"/>
              <a:pathLst>
                <a:path w="4480" h="889" extrusionOk="0">
                  <a:moveTo>
                    <a:pt x="1" y="0"/>
                  </a:moveTo>
                  <a:lnTo>
                    <a:pt x="1" y="889"/>
                  </a:lnTo>
                  <a:lnTo>
                    <a:pt x="4480" y="889"/>
                  </a:lnTo>
                  <a:lnTo>
                    <a:pt x="4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8"/>
            <p:cNvSpPr/>
            <p:nvPr/>
          </p:nvSpPr>
          <p:spPr>
            <a:xfrm>
              <a:off x="5389468" y="509114"/>
              <a:ext cx="72335" cy="28657"/>
            </a:xfrm>
            <a:custGeom>
              <a:avLst/>
              <a:gdLst/>
              <a:ahLst/>
              <a:cxnLst/>
              <a:rect l="l" t="t" r="r" b="b"/>
              <a:pathLst>
                <a:path w="224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43" y="889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6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alfabetul BRAILLE</a:t>
            </a:r>
            <a:endParaRPr dirty="0"/>
          </a:p>
        </p:txBody>
      </p:sp>
      <p:graphicFrame>
        <p:nvGraphicFramePr>
          <p:cNvPr id="1264" name="Google Shape;1264;p65"/>
          <p:cNvGraphicFramePr/>
          <p:nvPr/>
        </p:nvGraphicFramePr>
        <p:xfrm>
          <a:off x="952525" y="1411250"/>
          <a:ext cx="7238925" cy="3002550"/>
        </p:xfrm>
        <a:graphic>
          <a:graphicData uri="http://schemas.openxmlformats.org/drawingml/2006/table">
            <a:tbl>
              <a:tblPr>
                <a:noFill/>
                <a:tableStyleId>{101DDF76-83D6-40CF-94D3-0AD05351C639}</a:tableStyleId>
              </a:tblPr>
              <a:tblGrid>
                <a:gridCol w="804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00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A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B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C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D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E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F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G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H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I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J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K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L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M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N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Ñ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O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P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Q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R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S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T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U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V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W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X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Y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Z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265" name="Google Shape;1265;p65"/>
          <p:cNvGrpSpPr/>
          <p:nvPr/>
        </p:nvGrpSpPr>
        <p:grpSpPr>
          <a:xfrm>
            <a:off x="1219807" y="1538063"/>
            <a:ext cx="253798" cy="385499"/>
            <a:chOff x="1227157" y="1538063"/>
            <a:chExt cx="253798" cy="385499"/>
          </a:xfrm>
        </p:grpSpPr>
        <p:sp>
          <p:nvSpPr>
            <p:cNvPr id="1266" name="Google Shape;1266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" name="Google Shape;1272;p65"/>
          <p:cNvGrpSpPr/>
          <p:nvPr/>
        </p:nvGrpSpPr>
        <p:grpSpPr>
          <a:xfrm>
            <a:off x="2028082" y="1538063"/>
            <a:ext cx="253798" cy="385499"/>
            <a:chOff x="1227157" y="1538063"/>
            <a:chExt cx="253798" cy="385499"/>
          </a:xfrm>
        </p:grpSpPr>
        <p:sp>
          <p:nvSpPr>
            <p:cNvPr id="1273" name="Google Shape;1273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" name="Google Shape;1279;p65"/>
          <p:cNvGrpSpPr/>
          <p:nvPr/>
        </p:nvGrpSpPr>
        <p:grpSpPr>
          <a:xfrm>
            <a:off x="2836357" y="1538063"/>
            <a:ext cx="253798" cy="385499"/>
            <a:chOff x="1227157" y="1538063"/>
            <a:chExt cx="253798" cy="385499"/>
          </a:xfrm>
        </p:grpSpPr>
        <p:sp>
          <p:nvSpPr>
            <p:cNvPr id="1280" name="Google Shape;1280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65"/>
          <p:cNvGrpSpPr/>
          <p:nvPr/>
        </p:nvGrpSpPr>
        <p:grpSpPr>
          <a:xfrm>
            <a:off x="3644632" y="1538063"/>
            <a:ext cx="253798" cy="385499"/>
            <a:chOff x="1227157" y="1538063"/>
            <a:chExt cx="253798" cy="385499"/>
          </a:xfrm>
        </p:grpSpPr>
        <p:sp>
          <p:nvSpPr>
            <p:cNvPr id="1287" name="Google Shape;1287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" name="Google Shape;1293;p65"/>
          <p:cNvGrpSpPr/>
          <p:nvPr/>
        </p:nvGrpSpPr>
        <p:grpSpPr>
          <a:xfrm>
            <a:off x="4452907" y="1538063"/>
            <a:ext cx="253798" cy="385499"/>
            <a:chOff x="1227157" y="1538063"/>
            <a:chExt cx="253798" cy="385499"/>
          </a:xfrm>
        </p:grpSpPr>
        <p:sp>
          <p:nvSpPr>
            <p:cNvPr id="1294" name="Google Shape;1294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65"/>
          <p:cNvGrpSpPr/>
          <p:nvPr/>
        </p:nvGrpSpPr>
        <p:grpSpPr>
          <a:xfrm>
            <a:off x="5261182" y="1538063"/>
            <a:ext cx="253798" cy="385499"/>
            <a:chOff x="1227157" y="1538063"/>
            <a:chExt cx="253798" cy="385499"/>
          </a:xfrm>
        </p:grpSpPr>
        <p:sp>
          <p:nvSpPr>
            <p:cNvPr id="1301" name="Google Shape;1301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" name="Google Shape;1307;p65"/>
          <p:cNvGrpSpPr/>
          <p:nvPr/>
        </p:nvGrpSpPr>
        <p:grpSpPr>
          <a:xfrm>
            <a:off x="6069457" y="1538063"/>
            <a:ext cx="253798" cy="385499"/>
            <a:chOff x="1227157" y="1538063"/>
            <a:chExt cx="253798" cy="385499"/>
          </a:xfrm>
        </p:grpSpPr>
        <p:sp>
          <p:nvSpPr>
            <p:cNvPr id="1308" name="Google Shape;1308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65"/>
          <p:cNvGrpSpPr/>
          <p:nvPr/>
        </p:nvGrpSpPr>
        <p:grpSpPr>
          <a:xfrm>
            <a:off x="6866707" y="1538063"/>
            <a:ext cx="253798" cy="385499"/>
            <a:chOff x="1227157" y="1538063"/>
            <a:chExt cx="253798" cy="385499"/>
          </a:xfrm>
        </p:grpSpPr>
        <p:sp>
          <p:nvSpPr>
            <p:cNvPr id="1315" name="Google Shape;1315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" name="Google Shape;1321;p65"/>
          <p:cNvGrpSpPr/>
          <p:nvPr/>
        </p:nvGrpSpPr>
        <p:grpSpPr>
          <a:xfrm>
            <a:off x="7663957" y="1538063"/>
            <a:ext cx="253798" cy="385499"/>
            <a:chOff x="1227157" y="1538063"/>
            <a:chExt cx="253798" cy="385499"/>
          </a:xfrm>
        </p:grpSpPr>
        <p:sp>
          <p:nvSpPr>
            <p:cNvPr id="1322" name="Google Shape;1322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" name="Google Shape;1328;p65"/>
          <p:cNvGrpSpPr/>
          <p:nvPr/>
        </p:nvGrpSpPr>
        <p:grpSpPr>
          <a:xfrm>
            <a:off x="1219807" y="2539813"/>
            <a:ext cx="253798" cy="385499"/>
            <a:chOff x="1227157" y="1538063"/>
            <a:chExt cx="253798" cy="385499"/>
          </a:xfrm>
        </p:grpSpPr>
        <p:sp>
          <p:nvSpPr>
            <p:cNvPr id="1329" name="Google Shape;1329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" name="Google Shape;1335;p65"/>
          <p:cNvGrpSpPr/>
          <p:nvPr/>
        </p:nvGrpSpPr>
        <p:grpSpPr>
          <a:xfrm>
            <a:off x="2028082" y="2539813"/>
            <a:ext cx="253798" cy="385499"/>
            <a:chOff x="1227157" y="1538063"/>
            <a:chExt cx="253798" cy="385499"/>
          </a:xfrm>
        </p:grpSpPr>
        <p:sp>
          <p:nvSpPr>
            <p:cNvPr id="1336" name="Google Shape;1336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65"/>
          <p:cNvGrpSpPr/>
          <p:nvPr/>
        </p:nvGrpSpPr>
        <p:grpSpPr>
          <a:xfrm>
            <a:off x="2836357" y="2539813"/>
            <a:ext cx="253798" cy="385499"/>
            <a:chOff x="1227157" y="1538063"/>
            <a:chExt cx="253798" cy="385499"/>
          </a:xfrm>
        </p:grpSpPr>
        <p:sp>
          <p:nvSpPr>
            <p:cNvPr id="1343" name="Google Shape;1343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" name="Google Shape;1349;p65"/>
          <p:cNvGrpSpPr/>
          <p:nvPr/>
        </p:nvGrpSpPr>
        <p:grpSpPr>
          <a:xfrm>
            <a:off x="3644632" y="2539813"/>
            <a:ext cx="253798" cy="385499"/>
            <a:chOff x="1227157" y="1538063"/>
            <a:chExt cx="253798" cy="385499"/>
          </a:xfrm>
        </p:grpSpPr>
        <p:sp>
          <p:nvSpPr>
            <p:cNvPr id="1350" name="Google Shape;1350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" name="Google Shape;1356;p65"/>
          <p:cNvGrpSpPr/>
          <p:nvPr/>
        </p:nvGrpSpPr>
        <p:grpSpPr>
          <a:xfrm>
            <a:off x="4452907" y="2539813"/>
            <a:ext cx="253798" cy="385499"/>
            <a:chOff x="1227157" y="1538063"/>
            <a:chExt cx="253798" cy="385499"/>
          </a:xfrm>
        </p:grpSpPr>
        <p:sp>
          <p:nvSpPr>
            <p:cNvPr id="1357" name="Google Shape;1357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65"/>
          <p:cNvGrpSpPr/>
          <p:nvPr/>
        </p:nvGrpSpPr>
        <p:grpSpPr>
          <a:xfrm>
            <a:off x="5261182" y="2539813"/>
            <a:ext cx="253798" cy="385499"/>
            <a:chOff x="1227157" y="1538063"/>
            <a:chExt cx="253798" cy="385499"/>
          </a:xfrm>
        </p:grpSpPr>
        <p:sp>
          <p:nvSpPr>
            <p:cNvPr id="1364" name="Google Shape;1364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65"/>
          <p:cNvGrpSpPr/>
          <p:nvPr/>
        </p:nvGrpSpPr>
        <p:grpSpPr>
          <a:xfrm>
            <a:off x="6069457" y="2539813"/>
            <a:ext cx="253798" cy="385499"/>
            <a:chOff x="1227157" y="1538063"/>
            <a:chExt cx="253798" cy="385499"/>
          </a:xfrm>
        </p:grpSpPr>
        <p:sp>
          <p:nvSpPr>
            <p:cNvPr id="1371" name="Google Shape;1371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" name="Google Shape;1377;p65"/>
          <p:cNvGrpSpPr/>
          <p:nvPr/>
        </p:nvGrpSpPr>
        <p:grpSpPr>
          <a:xfrm>
            <a:off x="6866707" y="2539813"/>
            <a:ext cx="253798" cy="385499"/>
            <a:chOff x="1227157" y="1538063"/>
            <a:chExt cx="253798" cy="385499"/>
          </a:xfrm>
        </p:grpSpPr>
        <p:sp>
          <p:nvSpPr>
            <p:cNvPr id="1378" name="Google Shape;1378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4" name="Google Shape;1384;p65"/>
          <p:cNvGrpSpPr/>
          <p:nvPr/>
        </p:nvGrpSpPr>
        <p:grpSpPr>
          <a:xfrm>
            <a:off x="7663957" y="2539813"/>
            <a:ext cx="253798" cy="385499"/>
            <a:chOff x="1227157" y="1538063"/>
            <a:chExt cx="253798" cy="385499"/>
          </a:xfrm>
        </p:grpSpPr>
        <p:sp>
          <p:nvSpPr>
            <p:cNvPr id="1385" name="Google Shape;1385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" name="Google Shape;1391;p65"/>
          <p:cNvGrpSpPr/>
          <p:nvPr/>
        </p:nvGrpSpPr>
        <p:grpSpPr>
          <a:xfrm>
            <a:off x="1219807" y="3541563"/>
            <a:ext cx="253798" cy="385499"/>
            <a:chOff x="1227157" y="1538063"/>
            <a:chExt cx="253798" cy="385499"/>
          </a:xfrm>
        </p:grpSpPr>
        <p:sp>
          <p:nvSpPr>
            <p:cNvPr id="1392" name="Google Shape;1392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" name="Google Shape;1398;p65"/>
          <p:cNvGrpSpPr/>
          <p:nvPr/>
        </p:nvGrpSpPr>
        <p:grpSpPr>
          <a:xfrm>
            <a:off x="2028082" y="3541563"/>
            <a:ext cx="253798" cy="385499"/>
            <a:chOff x="1227157" y="1538063"/>
            <a:chExt cx="253798" cy="385499"/>
          </a:xfrm>
        </p:grpSpPr>
        <p:sp>
          <p:nvSpPr>
            <p:cNvPr id="1399" name="Google Shape;1399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65"/>
          <p:cNvGrpSpPr/>
          <p:nvPr/>
        </p:nvGrpSpPr>
        <p:grpSpPr>
          <a:xfrm>
            <a:off x="2836357" y="3541563"/>
            <a:ext cx="253798" cy="385499"/>
            <a:chOff x="1227157" y="1538063"/>
            <a:chExt cx="253798" cy="385499"/>
          </a:xfrm>
        </p:grpSpPr>
        <p:sp>
          <p:nvSpPr>
            <p:cNvPr id="1406" name="Google Shape;1406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" name="Google Shape;1412;p65"/>
          <p:cNvGrpSpPr/>
          <p:nvPr/>
        </p:nvGrpSpPr>
        <p:grpSpPr>
          <a:xfrm>
            <a:off x="3644632" y="3541563"/>
            <a:ext cx="253798" cy="385499"/>
            <a:chOff x="1227157" y="1538063"/>
            <a:chExt cx="253798" cy="385499"/>
          </a:xfrm>
        </p:grpSpPr>
        <p:sp>
          <p:nvSpPr>
            <p:cNvPr id="1413" name="Google Shape;1413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9" name="Google Shape;1419;p65"/>
          <p:cNvGrpSpPr/>
          <p:nvPr/>
        </p:nvGrpSpPr>
        <p:grpSpPr>
          <a:xfrm>
            <a:off x="4452907" y="3541563"/>
            <a:ext cx="253798" cy="385499"/>
            <a:chOff x="1227157" y="1538063"/>
            <a:chExt cx="253798" cy="385499"/>
          </a:xfrm>
        </p:grpSpPr>
        <p:sp>
          <p:nvSpPr>
            <p:cNvPr id="1420" name="Google Shape;1420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" name="Google Shape;1426;p65"/>
          <p:cNvGrpSpPr/>
          <p:nvPr/>
        </p:nvGrpSpPr>
        <p:grpSpPr>
          <a:xfrm>
            <a:off x="5261182" y="3541563"/>
            <a:ext cx="253798" cy="385499"/>
            <a:chOff x="1227157" y="1538063"/>
            <a:chExt cx="253798" cy="385499"/>
          </a:xfrm>
        </p:grpSpPr>
        <p:sp>
          <p:nvSpPr>
            <p:cNvPr id="1427" name="Google Shape;1427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" name="Google Shape;1433;p65"/>
          <p:cNvGrpSpPr/>
          <p:nvPr/>
        </p:nvGrpSpPr>
        <p:grpSpPr>
          <a:xfrm>
            <a:off x="6069457" y="3541563"/>
            <a:ext cx="253798" cy="385499"/>
            <a:chOff x="1227157" y="1538063"/>
            <a:chExt cx="253798" cy="385499"/>
          </a:xfrm>
        </p:grpSpPr>
        <p:sp>
          <p:nvSpPr>
            <p:cNvPr id="1434" name="Google Shape;1434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0" name="Google Shape;1440;p65"/>
          <p:cNvGrpSpPr/>
          <p:nvPr/>
        </p:nvGrpSpPr>
        <p:grpSpPr>
          <a:xfrm>
            <a:off x="6866707" y="3541563"/>
            <a:ext cx="253798" cy="385499"/>
            <a:chOff x="1227157" y="1538063"/>
            <a:chExt cx="253798" cy="385499"/>
          </a:xfrm>
        </p:grpSpPr>
        <p:sp>
          <p:nvSpPr>
            <p:cNvPr id="1441" name="Google Shape;1441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7" name="Google Shape;1447;p65"/>
          <p:cNvGrpSpPr/>
          <p:nvPr/>
        </p:nvGrpSpPr>
        <p:grpSpPr>
          <a:xfrm>
            <a:off x="7663957" y="3541563"/>
            <a:ext cx="253798" cy="385499"/>
            <a:chOff x="1227157" y="1538063"/>
            <a:chExt cx="253798" cy="385499"/>
          </a:xfrm>
        </p:grpSpPr>
        <p:sp>
          <p:nvSpPr>
            <p:cNvPr id="1448" name="Google Shape;1448;p65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65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65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65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65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65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6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Numere </a:t>
            </a:r>
            <a:r>
              <a:rPr lang="en-US" dirty="0" err="1"/>
              <a:t>și</a:t>
            </a:r>
            <a:r>
              <a:rPr lang="en" dirty="0"/>
              <a:t> simboluri</a:t>
            </a:r>
            <a:endParaRPr dirty="0"/>
          </a:p>
        </p:txBody>
      </p:sp>
      <p:graphicFrame>
        <p:nvGraphicFramePr>
          <p:cNvPr id="1459" name="Google Shape;1459;p66"/>
          <p:cNvGraphicFramePr/>
          <p:nvPr/>
        </p:nvGraphicFramePr>
        <p:xfrm>
          <a:off x="1756850" y="1949200"/>
          <a:ext cx="5630275" cy="2001700"/>
        </p:xfrm>
        <a:graphic>
          <a:graphicData uri="http://schemas.openxmlformats.org/drawingml/2006/table">
            <a:tbl>
              <a:tblPr>
                <a:noFill/>
                <a:tableStyleId>{101DDF76-83D6-40CF-94D3-0AD05351C639}</a:tableStyleId>
              </a:tblPr>
              <a:tblGrid>
                <a:gridCol w="804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43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00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1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2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3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4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5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6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7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8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9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0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.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,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#</a:t>
                      </a:r>
                      <a:endParaRPr sz="24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2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SPACE</a:t>
                      </a:r>
                      <a:endParaRPr sz="700">
                        <a:solidFill>
                          <a:schemeClr val="lt2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91425" marB="91425" anchor="b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460" name="Google Shape;1460;p66"/>
          <p:cNvGrpSpPr/>
          <p:nvPr/>
        </p:nvGrpSpPr>
        <p:grpSpPr>
          <a:xfrm>
            <a:off x="2023582" y="2066988"/>
            <a:ext cx="253798" cy="385499"/>
            <a:chOff x="1227157" y="1538063"/>
            <a:chExt cx="253798" cy="385499"/>
          </a:xfrm>
        </p:grpSpPr>
        <p:sp>
          <p:nvSpPr>
            <p:cNvPr id="1461" name="Google Shape;1461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" name="Google Shape;1467;p66"/>
          <p:cNvGrpSpPr/>
          <p:nvPr/>
        </p:nvGrpSpPr>
        <p:grpSpPr>
          <a:xfrm>
            <a:off x="2830632" y="2066988"/>
            <a:ext cx="253798" cy="385499"/>
            <a:chOff x="1227157" y="1538063"/>
            <a:chExt cx="253798" cy="385499"/>
          </a:xfrm>
        </p:grpSpPr>
        <p:sp>
          <p:nvSpPr>
            <p:cNvPr id="1468" name="Google Shape;1468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4" name="Google Shape;1474;p66"/>
          <p:cNvGrpSpPr/>
          <p:nvPr/>
        </p:nvGrpSpPr>
        <p:grpSpPr>
          <a:xfrm>
            <a:off x="3637682" y="2066988"/>
            <a:ext cx="253798" cy="385499"/>
            <a:chOff x="1227157" y="1538063"/>
            <a:chExt cx="253798" cy="385499"/>
          </a:xfrm>
        </p:grpSpPr>
        <p:sp>
          <p:nvSpPr>
            <p:cNvPr id="1475" name="Google Shape;1475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1" name="Google Shape;1481;p66"/>
          <p:cNvGrpSpPr/>
          <p:nvPr/>
        </p:nvGrpSpPr>
        <p:grpSpPr>
          <a:xfrm>
            <a:off x="4444719" y="2066988"/>
            <a:ext cx="253798" cy="385499"/>
            <a:chOff x="1227157" y="1538063"/>
            <a:chExt cx="253798" cy="385499"/>
          </a:xfrm>
        </p:grpSpPr>
        <p:sp>
          <p:nvSpPr>
            <p:cNvPr id="1482" name="Google Shape;1482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66"/>
          <p:cNvGrpSpPr/>
          <p:nvPr/>
        </p:nvGrpSpPr>
        <p:grpSpPr>
          <a:xfrm>
            <a:off x="5249382" y="2066988"/>
            <a:ext cx="253798" cy="385499"/>
            <a:chOff x="1227157" y="1538063"/>
            <a:chExt cx="253798" cy="385499"/>
          </a:xfrm>
        </p:grpSpPr>
        <p:sp>
          <p:nvSpPr>
            <p:cNvPr id="1489" name="Google Shape;1489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" name="Google Shape;1495;p66"/>
          <p:cNvGrpSpPr/>
          <p:nvPr/>
        </p:nvGrpSpPr>
        <p:grpSpPr>
          <a:xfrm>
            <a:off x="6049282" y="2066988"/>
            <a:ext cx="253798" cy="385499"/>
            <a:chOff x="1227157" y="1538063"/>
            <a:chExt cx="253798" cy="385499"/>
          </a:xfrm>
        </p:grpSpPr>
        <p:sp>
          <p:nvSpPr>
            <p:cNvPr id="1496" name="Google Shape;1496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66"/>
          <p:cNvGrpSpPr/>
          <p:nvPr/>
        </p:nvGrpSpPr>
        <p:grpSpPr>
          <a:xfrm>
            <a:off x="6859707" y="2066988"/>
            <a:ext cx="253798" cy="385499"/>
            <a:chOff x="1227157" y="1538063"/>
            <a:chExt cx="253798" cy="385499"/>
          </a:xfrm>
        </p:grpSpPr>
        <p:sp>
          <p:nvSpPr>
            <p:cNvPr id="1503" name="Google Shape;1503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66"/>
          <p:cNvGrpSpPr/>
          <p:nvPr/>
        </p:nvGrpSpPr>
        <p:grpSpPr>
          <a:xfrm>
            <a:off x="2023582" y="3070738"/>
            <a:ext cx="253798" cy="385499"/>
            <a:chOff x="1227157" y="1538063"/>
            <a:chExt cx="253798" cy="385499"/>
          </a:xfrm>
        </p:grpSpPr>
        <p:sp>
          <p:nvSpPr>
            <p:cNvPr id="1510" name="Google Shape;1510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" name="Google Shape;1516;p66"/>
          <p:cNvGrpSpPr/>
          <p:nvPr/>
        </p:nvGrpSpPr>
        <p:grpSpPr>
          <a:xfrm>
            <a:off x="2830632" y="3070738"/>
            <a:ext cx="253798" cy="385499"/>
            <a:chOff x="1227157" y="1538063"/>
            <a:chExt cx="253798" cy="385499"/>
          </a:xfrm>
        </p:grpSpPr>
        <p:sp>
          <p:nvSpPr>
            <p:cNvPr id="1517" name="Google Shape;1517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" name="Google Shape;1523;p66"/>
          <p:cNvGrpSpPr/>
          <p:nvPr/>
        </p:nvGrpSpPr>
        <p:grpSpPr>
          <a:xfrm>
            <a:off x="3637682" y="3070738"/>
            <a:ext cx="253798" cy="385499"/>
            <a:chOff x="1227157" y="1538063"/>
            <a:chExt cx="253798" cy="385499"/>
          </a:xfrm>
        </p:grpSpPr>
        <p:sp>
          <p:nvSpPr>
            <p:cNvPr id="1524" name="Google Shape;1524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66"/>
          <p:cNvGrpSpPr/>
          <p:nvPr/>
        </p:nvGrpSpPr>
        <p:grpSpPr>
          <a:xfrm>
            <a:off x="4444719" y="3070738"/>
            <a:ext cx="253798" cy="385499"/>
            <a:chOff x="1227157" y="1538063"/>
            <a:chExt cx="253798" cy="385499"/>
          </a:xfrm>
        </p:grpSpPr>
        <p:sp>
          <p:nvSpPr>
            <p:cNvPr id="1531" name="Google Shape;1531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" name="Google Shape;1537;p66"/>
          <p:cNvGrpSpPr/>
          <p:nvPr/>
        </p:nvGrpSpPr>
        <p:grpSpPr>
          <a:xfrm>
            <a:off x="5249382" y="3070738"/>
            <a:ext cx="253798" cy="385499"/>
            <a:chOff x="1227157" y="1538063"/>
            <a:chExt cx="253798" cy="385499"/>
          </a:xfrm>
        </p:grpSpPr>
        <p:sp>
          <p:nvSpPr>
            <p:cNvPr id="1538" name="Google Shape;1538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" name="Google Shape;1544;p66"/>
          <p:cNvGrpSpPr/>
          <p:nvPr/>
        </p:nvGrpSpPr>
        <p:grpSpPr>
          <a:xfrm>
            <a:off x="6049282" y="3070738"/>
            <a:ext cx="253798" cy="385499"/>
            <a:chOff x="1227157" y="1538063"/>
            <a:chExt cx="253798" cy="385499"/>
          </a:xfrm>
        </p:grpSpPr>
        <p:sp>
          <p:nvSpPr>
            <p:cNvPr id="1545" name="Google Shape;1545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1" name="Google Shape;1551;p66"/>
          <p:cNvGrpSpPr/>
          <p:nvPr/>
        </p:nvGrpSpPr>
        <p:grpSpPr>
          <a:xfrm>
            <a:off x="6859707" y="3070738"/>
            <a:ext cx="253798" cy="385499"/>
            <a:chOff x="1227157" y="1538063"/>
            <a:chExt cx="253798" cy="385499"/>
          </a:xfrm>
        </p:grpSpPr>
        <p:sp>
          <p:nvSpPr>
            <p:cNvPr id="1552" name="Google Shape;1552;p66"/>
            <p:cNvSpPr/>
            <p:nvPr/>
          </p:nvSpPr>
          <p:spPr>
            <a:xfrm>
              <a:off x="122715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66"/>
            <p:cNvSpPr/>
            <p:nvPr/>
          </p:nvSpPr>
          <p:spPr>
            <a:xfrm>
              <a:off x="122715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66"/>
            <p:cNvSpPr/>
            <p:nvPr/>
          </p:nvSpPr>
          <p:spPr>
            <a:xfrm>
              <a:off x="122715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66"/>
            <p:cNvSpPr/>
            <p:nvPr/>
          </p:nvSpPr>
          <p:spPr>
            <a:xfrm>
              <a:off x="1380807" y="1538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66"/>
            <p:cNvSpPr/>
            <p:nvPr/>
          </p:nvSpPr>
          <p:spPr>
            <a:xfrm>
              <a:off x="1380807" y="168071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66"/>
            <p:cNvSpPr/>
            <p:nvPr/>
          </p:nvSpPr>
          <p:spPr>
            <a:xfrm>
              <a:off x="1380807" y="18233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5" y="2781426"/>
            <a:ext cx="5067600" cy="9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componente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oogle Shape;635;p40">
            <a:extLst>
              <a:ext uri="{FF2B5EF4-FFF2-40B4-BE49-F238E27FC236}">
                <a16:creationId xmlns:a16="http://schemas.microsoft.com/office/drawing/2014/main" id="{87B111B9-22C3-3C9A-9EF5-AB0E96FC4154}"/>
              </a:ext>
            </a:extLst>
          </p:cNvPr>
          <p:cNvGrpSpPr/>
          <p:nvPr/>
        </p:nvGrpSpPr>
        <p:grpSpPr>
          <a:xfrm>
            <a:off x="7315200" y="1668780"/>
            <a:ext cx="837576" cy="628602"/>
            <a:chOff x="2363882" y="2962263"/>
            <a:chExt cx="506223" cy="377024"/>
          </a:xfrm>
          <a:solidFill>
            <a:schemeClr val="accent2"/>
          </a:solidFill>
        </p:grpSpPr>
        <p:sp>
          <p:nvSpPr>
            <p:cNvPr id="3" name="Google Shape;636;p40">
              <a:extLst>
                <a:ext uri="{FF2B5EF4-FFF2-40B4-BE49-F238E27FC236}">
                  <a16:creationId xmlns:a16="http://schemas.microsoft.com/office/drawing/2014/main" id="{1971FA46-0D62-69EA-45DD-A63D3010862A}"/>
                </a:ext>
              </a:extLst>
            </p:cNvPr>
            <p:cNvSpPr/>
            <p:nvPr/>
          </p:nvSpPr>
          <p:spPr>
            <a:xfrm>
              <a:off x="264558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37;p40">
              <a:extLst>
                <a:ext uri="{FF2B5EF4-FFF2-40B4-BE49-F238E27FC236}">
                  <a16:creationId xmlns:a16="http://schemas.microsoft.com/office/drawing/2014/main" id="{80A287DE-A1F0-1F81-FB2A-86EBF7C30BBC}"/>
                </a:ext>
              </a:extLst>
            </p:cNvPr>
            <p:cNvSpPr/>
            <p:nvPr/>
          </p:nvSpPr>
          <p:spPr>
            <a:xfrm>
              <a:off x="249558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38;p40">
              <a:extLst>
                <a:ext uri="{FF2B5EF4-FFF2-40B4-BE49-F238E27FC236}">
                  <a16:creationId xmlns:a16="http://schemas.microsoft.com/office/drawing/2014/main" id="{25093996-0F8E-E2D5-4F46-3E71B671C624}"/>
                </a:ext>
              </a:extLst>
            </p:cNvPr>
            <p:cNvSpPr/>
            <p:nvPr/>
          </p:nvSpPr>
          <p:spPr>
            <a:xfrm>
              <a:off x="2495582" y="3100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39;p40">
              <a:extLst>
                <a:ext uri="{FF2B5EF4-FFF2-40B4-BE49-F238E27FC236}">
                  <a16:creationId xmlns:a16="http://schemas.microsoft.com/office/drawing/2014/main" id="{9C056166-DB21-3834-58A0-1C71418580A1}"/>
                </a:ext>
              </a:extLst>
            </p:cNvPr>
            <p:cNvSpPr/>
            <p:nvPr/>
          </p:nvSpPr>
          <p:spPr>
            <a:xfrm>
              <a:off x="249558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40;p40">
              <a:extLst>
                <a:ext uri="{FF2B5EF4-FFF2-40B4-BE49-F238E27FC236}">
                  <a16:creationId xmlns:a16="http://schemas.microsoft.com/office/drawing/2014/main" id="{24BC6A33-26CD-E104-4057-4543C68875AB}"/>
                </a:ext>
              </a:extLst>
            </p:cNvPr>
            <p:cNvSpPr/>
            <p:nvPr/>
          </p:nvSpPr>
          <p:spPr>
            <a:xfrm>
              <a:off x="236388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41;p40">
              <a:extLst>
                <a:ext uri="{FF2B5EF4-FFF2-40B4-BE49-F238E27FC236}">
                  <a16:creationId xmlns:a16="http://schemas.microsoft.com/office/drawing/2014/main" id="{64583386-0CBF-F9EE-56C4-CDCF9D1491A3}"/>
                </a:ext>
              </a:extLst>
            </p:cNvPr>
            <p:cNvSpPr/>
            <p:nvPr/>
          </p:nvSpPr>
          <p:spPr>
            <a:xfrm>
              <a:off x="2769957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42;p40">
              <a:extLst>
                <a:ext uri="{FF2B5EF4-FFF2-40B4-BE49-F238E27FC236}">
                  <a16:creationId xmlns:a16="http://schemas.microsoft.com/office/drawing/2014/main" id="{3D2D597C-2687-7F8C-A8E5-F600A99D7E8D}"/>
                </a:ext>
              </a:extLst>
            </p:cNvPr>
            <p:cNvSpPr/>
            <p:nvPr/>
          </p:nvSpPr>
          <p:spPr>
            <a:xfrm>
              <a:off x="2769957" y="31012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46481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componente</a:t>
            </a:r>
            <a:endParaRPr dirty="0"/>
          </a:p>
        </p:txBody>
      </p:sp>
      <p:sp>
        <p:nvSpPr>
          <p:cNvPr id="827" name="Google Shape;827;p46"/>
          <p:cNvSpPr txBox="1">
            <a:spLocks noGrp="1"/>
          </p:cNvSpPr>
          <p:nvPr>
            <p:ph type="subTitle" idx="4"/>
          </p:nvPr>
        </p:nvSpPr>
        <p:spPr>
          <a:xfrm>
            <a:off x="0" y="3004854"/>
            <a:ext cx="2392925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 motoare pas cu pas</a:t>
            </a:r>
            <a:endParaRPr dirty="0"/>
          </a:p>
        </p:txBody>
      </p:sp>
      <p:sp>
        <p:nvSpPr>
          <p:cNvPr id="828" name="Google Shape;828;p46"/>
          <p:cNvSpPr txBox="1">
            <a:spLocks noGrp="1"/>
          </p:cNvSpPr>
          <p:nvPr>
            <p:ph type="subTitle" idx="5"/>
          </p:nvPr>
        </p:nvSpPr>
        <p:spPr>
          <a:xfrm>
            <a:off x="2654673" y="300481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LCD 16x2</a:t>
            </a:r>
            <a:endParaRPr dirty="0"/>
          </a:p>
        </p:txBody>
      </p:sp>
      <p:sp>
        <p:nvSpPr>
          <p:cNvPr id="829" name="Google Shape;829;p46"/>
          <p:cNvSpPr txBox="1">
            <a:spLocks noGrp="1"/>
          </p:cNvSpPr>
          <p:nvPr>
            <p:ph type="subTitle" idx="6"/>
          </p:nvPr>
        </p:nvSpPr>
        <p:spPr>
          <a:xfrm>
            <a:off x="4894723" y="3042029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tAstatura 4x4</a:t>
            </a:r>
            <a:endParaRPr dirty="0"/>
          </a:p>
        </p:txBody>
      </p:sp>
      <p:sp>
        <p:nvSpPr>
          <p:cNvPr id="11" name="Google Shape;829;p46">
            <a:extLst>
              <a:ext uri="{FF2B5EF4-FFF2-40B4-BE49-F238E27FC236}">
                <a16:creationId xmlns:a16="http://schemas.microsoft.com/office/drawing/2014/main" id="{384F4ACE-EF22-6C53-9DD9-926A367289F5}"/>
              </a:ext>
            </a:extLst>
          </p:cNvPr>
          <p:cNvSpPr txBox="1">
            <a:spLocks/>
          </p:cNvSpPr>
          <p:nvPr/>
        </p:nvSpPr>
        <p:spPr>
          <a:xfrm>
            <a:off x="7134773" y="3042029"/>
            <a:ext cx="2175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electromagnet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6793D6C-06BF-5402-E49F-A281AC7CE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44" y="1470203"/>
            <a:ext cx="1992835" cy="15346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F520D07-D8B9-6F24-936A-97A8EDAA1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1283" y="1465813"/>
            <a:ext cx="1575454" cy="157545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A973FB-D634-2385-FE2B-7EF79765CF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3425" y="1465812"/>
            <a:ext cx="1180237" cy="15649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E6A5EB7-197E-C180-7BEA-6BD72EA30F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2921" y="1465812"/>
            <a:ext cx="1539004" cy="153900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5" y="2781426"/>
            <a:ext cx="5067600" cy="9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funcţionare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11" name="Google Shape;643;p40">
            <a:extLst>
              <a:ext uri="{FF2B5EF4-FFF2-40B4-BE49-F238E27FC236}">
                <a16:creationId xmlns:a16="http://schemas.microsoft.com/office/drawing/2014/main" id="{A1178937-B1F0-BD03-DFD0-A957DA216F06}"/>
              </a:ext>
            </a:extLst>
          </p:cNvPr>
          <p:cNvGrpSpPr/>
          <p:nvPr/>
        </p:nvGrpSpPr>
        <p:grpSpPr>
          <a:xfrm>
            <a:off x="7223760" y="1635519"/>
            <a:ext cx="929016" cy="672287"/>
            <a:chOff x="5041732" y="2962263"/>
            <a:chExt cx="506223" cy="377024"/>
          </a:xfrm>
          <a:solidFill>
            <a:schemeClr val="accent2"/>
          </a:solidFill>
        </p:grpSpPr>
        <p:sp>
          <p:nvSpPr>
            <p:cNvPr id="12" name="Google Shape;644;p40">
              <a:extLst>
                <a:ext uri="{FF2B5EF4-FFF2-40B4-BE49-F238E27FC236}">
                  <a16:creationId xmlns:a16="http://schemas.microsoft.com/office/drawing/2014/main" id="{3A550D76-C4EF-B2C2-2627-828FB1AE72C1}"/>
                </a:ext>
              </a:extLst>
            </p:cNvPr>
            <p:cNvSpPr/>
            <p:nvPr/>
          </p:nvSpPr>
          <p:spPr>
            <a:xfrm>
              <a:off x="532343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45;p40">
              <a:extLst>
                <a:ext uri="{FF2B5EF4-FFF2-40B4-BE49-F238E27FC236}">
                  <a16:creationId xmlns:a16="http://schemas.microsoft.com/office/drawing/2014/main" id="{4B7888CD-4A46-4B78-9654-416F99D7BAF3}"/>
                </a:ext>
              </a:extLst>
            </p:cNvPr>
            <p:cNvSpPr/>
            <p:nvPr/>
          </p:nvSpPr>
          <p:spPr>
            <a:xfrm>
              <a:off x="517343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46;p40">
              <a:extLst>
                <a:ext uri="{FF2B5EF4-FFF2-40B4-BE49-F238E27FC236}">
                  <a16:creationId xmlns:a16="http://schemas.microsoft.com/office/drawing/2014/main" id="{CF9C0BD5-36EC-4CD0-AF78-F02375A791F0}"/>
                </a:ext>
              </a:extLst>
            </p:cNvPr>
            <p:cNvSpPr/>
            <p:nvPr/>
          </p:nvSpPr>
          <p:spPr>
            <a:xfrm>
              <a:off x="5173432" y="3100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47;p40">
              <a:extLst>
                <a:ext uri="{FF2B5EF4-FFF2-40B4-BE49-F238E27FC236}">
                  <a16:creationId xmlns:a16="http://schemas.microsoft.com/office/drawing/2014/main" id="{93DB827B-8EBB-CEE6-0E70-F4FE3BA3401C}"/>
                </a:ext>
              </a:extLst>
            </p:cNvPr>
            <p:cNvSpPr/>
            <p:nvPr/>
          </p:nvSpPr>
          <p:spPr>
            <a:xfrm>
              <a:off x="517343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48;p40">
              <a:extLst>
                <a:ext uri="{FF2B5EF4-FFF2-40B4-BE49-F238E27FC236}">
                  <a16:creationId xmlns:a16="http://schemas.microsoft.com/office/drawing/2014/main" id="{13844BC6-C445-2B3F-E956-A3F04D8D26F0}"/>
                </a:ext>
              </a:extLst>
            </p:cNvPr>
            <p:cNvSpPr/>
            <p:nvPr/>
          </p:nvSpPr>
          <p:spPr>
            <a:xfrm>
              <a:off x="504173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49;p40">
              <a:extLst>
                <a:ext uri="{FF2B5EF4-FFF2-40B4-BE49-F238E27FC236}">
                  <a16:creationId xmlns:a16="http://schemas.microsoft.com/office/drawing/2014/main" id="{B5359082-938A-1CD2-C97A-22948E90349B}"/>
                </a:ext>
              </a:extLst>
            </p:cNvPr>
            <p:cNvSpPr/>
            <p:nvPr/>
          </p:nvSpPr>
          <p:spPr>
            <a:xfrm>
              <a:off x="5447807" y="31012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74317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Prototip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6B9939-66D5-3C35-B966-5AD7C264F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620" y="1546859"/>
            <a:ext cx="5758540" cy="286606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cuprins</a:t>
            </a:r>
            <a:endParaRPr dirty="0"/>
          </a:p>
        </p:txBody>
      </p:sp>
      <p:sp>
        <p:nvSpPr>
          <p:cNvPr id="603" name="Google Shape;603;p40"/>
          <p:cNvSpPr txBox="1">
            <a:spLocks noGrp="1"/>
          </p:cNvSpPr>
          <p:nvPr>
            <p:ph type="title" idx="7"/>
          </p:nvPr>
        </p:nvSpPr>
        <p:spPr>
          <a:xfrm>
            <a:off x="818396" y="1344775"/>
            <a:ext cx="2109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04" name="Google Shape;604;p40"/>
          <p:cNvSpPr txBox="1">
            <a:spLocks noGrp="1"/>
          </p:cNvSpPr>
          <p:nvPr>
            <p:ph type="title" idx="8"/>
          </p:nvPr>
        </p:nvSpPr>
        <p:spPr>
          <a:xfrm>
            <a:off x="818396" y="2926375"/>
            <a:ext cx="2109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05" name="Google Shape;605;p40"/>
          <p:cNvSpPr txBox="1">
            <a:spLocks noGrp="1"/>
          </p:cNvSpPr>
          <p:nvPr>
            <p:ph type="title" idx="9"/>
          </p:nvPr>
        </p:nvSpPr>
        <p:spPr>
          <a:xfrm>
            <a:off x="3517671" y="1344775"/>
            <a:ext cx="2109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06" name="Google Shape;606;p40"/>
          <p:cNvSpPr txBox="1">
            <a:spLocks noGrp="1"/>
          </p:cNvSpPr>
          <p:nvPr>
            <p:ph type="title" idx="13"/>
          </p:nvPr>
        </p:nvSpPr>
        <p:spPr>
          <a:xfrm>
            <a:off x="3517671" y="2926375"/>
            <a:ext cx="2109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07" name="Google Shape;607;p40"/>
          <p:cNvSpPr txBox="1">
            <a:spLocks noGrp="1"/>
          </p:cNvSpPr>
          <p:nvPr>
            <p:ph type="title" idx="14"/>
          </p:nvPr>
        </p:nvSpPr>
        <p:spPr>
          <a:xfrm>
            <a:off x="6216946" y="1344775"/>
            <a:ext cx="2109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09" name="Google Shape;609;p40"/>
          <p:cNvSpPr txBox="1">
            <a:spLocks noGrp="1"/>
          </p:cNvSpPr>
          <p:nvPr>
            <p:ph type="subTitle" idx="16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/>
              <a:t>e este BRAILLE</a:t>
            </a:r>
            <a:endParaRPr dirty="0"/>
          </a:p>
        </p:txBody>
      </p:sp>
      <p:sp>
        <p:nvSpPr>
          <p:cNvPr id="610" name="Google Shape;610;p40"/>
          <p:cNvSpPr txBox="1">
            <a:spLocks noGrp="1"/>
          </p:cNvSpPr>
          <p:nvPr>
            <p:ph type="subTitle" idx="17"/>
          </p:nvPr>
        </p:nvSpPr>
        <p:spPr>
          <a:xfrm>
            <a:off x="3419275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istorie</a:t>
            </a:r>
            <a:endParaRPr dirty="0"/>
          </a:p>
        </p:txBody>
      </p:sp>
      <p:sp>
        <p:nvSpPr>
          <p:cNvPr id="611" name="Google Shape;611;p40"/>
          <p:cNvSpPr txBox="1">
            <a:spLocks noGrp="1"/>
          </p:cNvSpPr>
          <p:nvPr>
            <p:ph type="subTitle" idx="18"/>
          </p:nvPr>
        </p:nvSpPr>
        <p:spPr>
          <a:xfrm>
            <a:off x="611855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scriere</a:t>
            </a:r>
            <a:endParaRPr dirty="0"/>
          </a:p>
        </p:txBody>
      </p:sp>
      <p:sp>
        <p:nvSpPr>
          <p:cNvPr id="612" name="Google Shape;612;p40"/>
          <p:cNvSpPr txBox="1">
            <a:spLocks noGrp="1"/>
          </p:cNvSpPr>
          <p:nvPr>
            <p:ph type="subTitle" idx="19"/>
          </p:nvPr>
        </p:nvSpPr>
        <p:spPr>
          <a:xfrm>
            <a:off x="720000" y="348582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componente</a:t>
            </a:r>
            <a:endParaRPr dirty="0"/>
          </a:p>
        </p:txBody>
      </p:sp>
      <p:sp>
        <p:nvSpPr>
          <p:cNvPr id="613" name="Google Shape;613;p40"/>
          <p:cNvSpPr txBox="1">
            <a:spLocks noGrp="1"/>
          </p:cNvSpPr>
          <p:nvPr>
            <p:ph type="subTitle" idx="20"/>
          </p:nvPr>
        </p:nvSpPr>
        <p:spPr>
          <a:xfrm>
            <a:off x="3419275" y="388032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dirty="0" err="1"/>
              <a:t>funcţionare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grpSp>
        <p:nvGrpSpPr>
          <p:cNvPr id="615" name="Google Shape;615;p40"/>
          <p:cNvGrpSpPr/>
          <p:nvPr/>
        </p:nvGrpSpPr>
        <p:grpSpPr>
          <a:xfrm>
            <a:off x="2363882" y="1378226"/>
            <a:ext cx="381848" cy="378249"/>
            <a:chOff x="2363882" y="1378226"/>
            <a:chExt cx="381848" cy="378249"/>
          </a:xfrm>
        </p:grpSpPr>
        <p:sp>
          <p:nvSpPr>
            <p:cNvPr id="616" name="Google Shape;616;p40"/>
            <p:cNvSpPr/>
            <p:nvPr/>
          </p:nvSpPr>
          <p:spPr>
            <a:xfrm>
              <a:off x="264558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249558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2495582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2495582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2363882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" name="Google Shape;621;p40"/>
          <p:cNvGrpSpPr/>
          <p:nvPr/>
        </p:nvGrpSpPr>
        <p:grpSpPr>
          <a:xfrm>
            <a:off x="5041732" y="1378226"/>
            <a:ext cx="381848" cy="378249"/>
            <a:chOff x="5041732" y="1378226"/>
            <a:chExt cx="381848" cy="378249"/>
          </a:xfrm>
        </p:grpSpPr>
        <p:sp>
          <p:nvSpPr>
            <p:cNvPr id="622" name="Google Shape;622;p40"/>
            <p:cNvSpPr/>
            <p:nvPr/>
          </p:nvSpPr>
          <p:spPr>
            <a:xfrm>
              <a:off x="53234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51734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5173432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5173432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5041732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5323432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</p:grpSp>
      <p:grpSp>
        <p:nvGrpSpPr>
          <p:cNvPr id="628" name="Google Shape;628;p40"/>
          <p:cNvGrpSpPr/>
          <p:nvPr/>
        </p:nvGrpSpPr>
        <p:grpSpPr>
          <a:xfrm>
            <a:off x="7686657" y="1378226"/>
            <a:ext cx="506223" cy="378249"/>
            <a:chOff x="7686657" y="1378226"/>
            <a:chExt cx="506223" cy="378249"/>
          </a:xfrm>
        </p:grpSpPr>
        <p:sp>
          <p:nvSpPr>
            <p:cNvPr id="629" name="Google Shape;629;p40"/>
            <p:cNvSpPr/>
            <p:nvPr/>
          </p:nvSpPr>
          <p:spPr>
            <a:xfrm>
              <a:off x="7968357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7818357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7818357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7818357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7686657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80927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40"/>
          <p:cNvGrpSpPr/>
          <p:nvPr/>
        </p:nvGrpSpPr>
        <p:grpSpPr>
          <a:xfrm>
            <a:off x="2363882" y="2962263"/>
            <a:ext cx="506223" cy="377024"/>
            <a:chOff x="2363882" y="2962263"/>
            <a:chExt cx="506223" cy="377024"/>
          </a:xfrm>
        </p:grpSpPr>
        <p:sp>
          <p:nvSpPr>
            <p:cNvPr id="636" name="Google Shape;636;p40"/>
            <p:cNvSpPr/>
            <p:nvPr/>
          </p:nvSpPr>
          <p:spPr>
            <a:xfrm>
              <a:off x="264558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249558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2495582" y="3100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0"/>
            <p:cNvSpPr/>
            <p:nvPr/>
          </p:nvSpPr>
          <p:spPr>
            <a:xfrm>
              <a:off x="249558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0"/>
            <p:cNvSpPr/>
            <p:nvPr/>
          </p:nvSpPr>
          <p:spPr>
            <a:xfrm>
              <a:off x="236388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2769957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0"/>
            <p:cNvSpPr/>
            <p:nvPr/>
          </p:nvSpPr>
          <p:spPr>
            <a:xfrm>
              <a:off x="2769957" y="31012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40"/>
          <p:cNvGrpSpPr/>
          <p:nvPr/>
        </p:nvGrpSpPr>
        <p:grpSpPr>
          <a:xfrm>
            <a:off x="5041732" y="2962263"/>
            <a:ext cx="506223" cy="377024"/>
            <a:chOff x="5041732" y="2962263"/>
            <a:chExt cx="506223" cy="377024"/>
          </a:xfrm>
        </p:grpSpPr>
        <p:sp>
          <p:nvSpPr>
            <p:cNvPr id="644" name="Google Shape;644;p40"/>
            <p:cNvSpPr/>
            <p:nvPr/>
          </p:nvSpPr>
          <p:spPr>
            <a:xfrm>
              <a:off x="532343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5173432" y="29622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5173432" y="3100063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0"/>
            <p:cNvSpPr/>
            <p:nvPr/>
          </p:nvSpPr>
          <p:spPr>
            <a:xfrm>
              <a:off x="517343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0"/>
            <p:cNvSpPr/>
            <p:nvPr/>
          </p:nvSpPr>
          <p:spPr>
            <a:xfrm>
              <a:off x="5041732" y="32390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0"/>
            <p:cNvSpPr/>
            <p:nvPr/>
          </p:nvSpPr>
          <p:spPr>
            <a:xfrm>
              <a:off x="5447807" y="3101288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1"/>
          <p:cNvSpPr txBox="1">
            <a:spLocks noGrp="1"/>
          </p:cNvSpPr>
          <p:nvPr>
            <p:ph type="title"/>
          </p:nvPr>
        </p:nvSpPr>
        <p:spPr>
          <a:xfrm>
            <a:off x="1451400" y="1589550"/>
            <a:ext cx="62412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6-puncte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5" y="2781426"/>
            <a:ext cx="5067600" cy="9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/>
              <a:t>e este BRAILLE?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671" name="Google Shape;671;p42"/>
          <p:cNvGrpSpPr/>
          <p:nvPr/>
        </p:nvGrpSpPr>
        <p:grpSpPr>
          <a:xfrm>
            <a:off x="7397609" y="1635226"/>
            <a:ext cx="679277" cy="672870"/>
            <a:chOff x="7456130" y="178323"/>
            <a:chExt cx="1513877" cy="1499598"/>
          </a:xfrm>
        </p:grpSpPr>
        <p:sp>
          <p:nvSpPr>
            <p:cNvPr id="672" name="Google Shape;672;p42"/>
            <p:cNvSpPr/>
            <p:nvPr/>
          </p:nvSpPr>
          <p:spPr>
            <a:xfrm>
              <a:off x="8572957" y="178323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2"/>
            <p:cNvSpPr/>
            <p:nvPr/>
          </p:nvSpPr>
          <p:spPr>
            <a:xfrm>
              <a:off x="7978267" y="178323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2"/>
            <p:cNvSpPr/>
            <p:nvPr/>
          </p:nvSpPr>
          <p:spPr>
            <a:xfrm>
              <a:off x="7978267" y="729500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2"/>
            <p:cNvSpPr/>
            <p:nvPr/>
          </p:nvSpPr>
          <p:spPr>
            <a:xfrm>
              <a:off x="7978267" y="1280677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2"/>
            <p:cNvSpPr/>
            <p:nvPr/>
          </p:nvSpPr>
          <p:spPr>
            <a:xfrm>
              <a:off x="7456130" y="1280677"/>
              <a:ext cx="397050" cy="397245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45"/>
          <p:cNvSpPr/>
          <p:nvPr/>
        </p:nvSpPr>
        <p:spPr>
          <a:xfrm>
            <a:off x="5691404" y="1489275"/>
            <a:ext cx="1134000" cy="1134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45"/>
          <p:cNvSpPr/>
          <p:nvPr/>
        </p:nvSpPr>
        <p:spPr>
          <a:xfrm>
            <a:off x="2353500" y="1489275"/>
            <a:ext cx="1134000" cy="1134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lfabetul BRAILLE</a:t>
            </a:r>
            <a:endParaRPr dirty="0"/>
          </a:p>
        </p:txBody>
      </p:sp>
      <p:sp>
        <p:nvSpPr>
          <p:cNvPr id="698" name="Google Shape;698;p45"/>
          <p:cNvSpPr txBox="1">
            <a:spLocks noGrp="1"/>
          </p:cNvSpPr>
          <p:nvPr>
            <p:ph type="subTitle" idx="2"/>
          </p:nvPr>
        </p:nvSpPr>
        <p:spPr>
          <a:xfrm>
            <a:off x="3245700" y="3278350"/>
            <a:ext cx="2652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Alfabetul</a:t>
            </a:r>
            <a:r>
              <a:rPr lang="en-US" dirty="0"/>
              <a:t> Braille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folosit</a:t>
            </a:r>
            <a:r>
              <a:rPr lang="en-US" dirty="0"/>
              <a:t> de </a:t>
            </a:r>
            <a:r>
              <a:rPr lang="en-US" dirty="0" err="1"/>
              <a:t>cei</a:t>
            </a:r>
            <a:r>
              <a:rPr lang="en-US" dirty="0"/>
              <a:t> cu </a:t>
            </a:r>
            <a:r>
              <a:rPr lang="en-US" dirty="0" err="1"/>
              <a:t>deficiențe</a:t>
            </a:r>
            <a:r>
              <a:rPr lang="en-US" dirty="0"/>
              <a:t> de </a:t>
            </a:r>
            <a:r>
              <a:rPr lang="en-US" dirty="0" err="1"/>
              <a:t>vedere</a:t>
            </a:r>
            <a:r>
              <a:rPr lang="en-US" dirty="0"/>
              <a:t>. </a:t>
            </a:r>
            <a:r>
              <a:rPr lang="en-US" dirty="0" err="1"/>
              <a:t>Literele</a:t>
            </a:r>
            <a:r>
              <a:rPr lang="en-US" dirty="0"/>
              <a:t> sunt </a:t>
            </a:r>
            <a:r>
              <a:rPr lang="en-US" dirty="0" err="1"/>
              <a:t>compuse</a:t>
            </a:r>
            <a:r>
              <a:rPr lang="en-US" dirty="0"/>
              <a:t> din </a:t>
            </a:r>
            <a:r>
              <a:rPr lang="en-US" dirty="0" err="1"/>
              <a:t>puncte</a:t>
            </a:r>
            <a:r>
              <a:rPr lang="en-US" dirty="0"/>
              <a:t> </a:t>
            </a:r>
            <a:r>
              <a:rPr lang="en-US" dirty="0" err="1"/>
              <a:t>ieșite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relief care pot fi </a:t>
            </a:r>
            <a:r>
              <a:rPr lang="en-US" dirty="0" err="1"/>
              <a:t>simțite</a:t>
            </a:r>
            <a:r>
              <a:rPr lang="en-US" dirty="0"/>
              <a:t> cu </a:t>
            </a:r>
            <a:r>
              <a:rPr lang="en-US" dirty="0" err="1"/>
              <a:t>ajutorul</a:t>
            </a:r>
            <a:r>
              <a:rPr lang="en-US" dirty="0"/>
              <a:t> </a:t>
            </a:r>
            <a:r>
              <a:rPr lang="en-US" dirty="0" err="1"/>
              <a:t>degetelor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699" name="Google Shape;699;p45"/>
          <p:cNvSpPr txBox="1">
            <a:spLocks noGrp="1"/>
          </p:cNvSpPr>
          <p:nvPr>
            <p:ph type="subTitle" idx="3"/>
          </p:nvPr>
        </p:nvSpPr>
        <p:spPr>
          <a:xfrm>
            <a:off x="1594200" y="2719450"/>
            <a:ext cx="2652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citire</a:t>
            </a:r>
            <a:endParaRPr dirty="0"/>
          </a:p>
        </p:txBody>
      </p:sp>
      <p:sp>
        <p:nvSpPr>
          <p:cNvPr id="700" name="Google Shape;700;p45"/>
          <p:cNvSpPr txBox="1">
            <a:spLocks noGrp="1"/>
          </p:cNvSpPr>
          <p:nvPr>
            <p:ph type="subTitle" idx="4"/>
          </p:nvPr>
        </p:nvSpPr>
        <p:spPr>
          <a:xfrm>
            <a:off x="4897200" y="2719450"/>
            <a:ext cx="2652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scriere</a:t>
            </a:r>
            <a:endParaRPr dirty="0"/>
          </a:p>
        </p:txBody>
      </p:sp>
      <p:grpSp>
        <p:nvGrpSpPr>
          <p:cNvPr id="701" name="Google Shape;701;p45"/>
          <p:cNvGrpSpPr/>
          <p:nvPr/>
        </p:nvGrpSpPr>
        <p:grpSpPr>
          <a:xfrm rot="-1187506">
            <a:off x="2603287" y="1801138"/>
            <a:ext cx="634426" cy="510274"/>
            <a:chOff x="5296535" y="294267"/>
            <a:chExt cx="805166" cy="647601"/>
          </a:xfrm>
        </p:grpSpPr>
        <p:sp>
          <p:nvSpPr>
            <p:cNvPr id="702" name="Google Shape;702;p45"/>
            <p:cNvSpPr/>
            <p:nvPr/>
          </p:nvSpPr>
          <p:spPr>
            <a:xfrm>
              <a:off x="5699085" y="294267"/>
              <a:ext cx="402615" cy="647601"/>
            </a:xfrm>
            <a:custGeom>
              <a:avLst/>
              <a:gdLst/>
              <a:ahLst/>
              <a:cxnLst/>
              <a:rect l="l" t="t" r="r" b="b"/>
              <a:pathLst>
                <a:path w="12490" h="20090" fill="none" extrusionOk="0">
                  <a:moveTo>
                    <a:pt x="12490" y="20090"/>
                  </a:moveTo>
                  <a:cubicBezTo>
                    <a:pt x="8601" y="17951"/>
                    <a:pt x="3890" y="17951"/>
                    <a:pt x="1" y="20090"/>
                  </a:cubicBezTo>
                  <a:lnTo>
                    <a:pt x="1" y="2139"/>
                  </a:lnTo>
                  <a:cubicBezTo>
                    <a:pt x="3890" y="0"/>
                    <a:pt x="8601" y="0"/>
                    <a:pt x="12490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5"/>
            <p:cNvSpPr/>
            <p:nvPr/>
          </p:nvSpPr>
          <p:spPr>
            <a:xfrm>
              <a:off x="5777674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3"/>
                  </a:cubicBezTo>
                  <a:cubicBezTo>
                    <a:pt x="889" y="195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5"/>
            <p:cNvSpPr/>
            <p:nvPr/>
          </p:nvSpPr>
          <p:spPr>
            <a:xfrm>
              <a:off x="5777674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5"/>
            <p:cNvSpPr/>
            <p:nvPr/>
          </p:nvSpPr>
          <p:spPr>
            <a:xfrm>
              <a:off x="5777674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5"/>
            <p:cNvSpPr/>
            <p:nvPr/>
          </p:nvSpPr>
          <p:spPr>
            <a:xfrm>
              <a:off x="5849977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5"/>
            <p:cNvSpPr/>
            <p:nvPr/>
          </p:nvSpPr>
          <p:spPr>
            <a:xfrm>
              <a:off x="5849977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5"/>
            <p:cNvSpPr/>
            <p:nvPr/>
          </p:nvSpPr>
          <p:spPr>
            <a:xfrm>
              <a:off x="5849977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5"/>
            <p:cNvSpPr/>
            <p:nvPr/>
          </p:nvSpPr>
          <p:spPr>
            <a:xfrm>
              <a:off x="5777674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6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5"/>
            <p:cNvSpPr/>
            <p:nvPr/>
          </p:nvSpPr>
          <p:spPr>
            <a:xfrm>
              <a:off x="5777674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5"/>
            <p:cNvSpPr/>
            <p:nvPr/>
          </p:nvSpPr>
          <p:spPr>
            <a:xfrm>
              <a:off x="5922055" y="64678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3"/>
                  </a:cubicBezTo>
                  <a:cubicBezTo>
                    <a:pt x="892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5"/>
            <p:cNvSpPr/>
            <p:nvPr/>
          </p:nvSpPr>
          <p:spPr>
            <a:xfrm>
              <a:off x="5922055" y="57783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5"/>
            <p:cNvSpPr/>
            <p:nvPr/>
          </p:nvSpPr>
          <p:spPr>
            <a:xfrm>
              <a:off x="5994358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5"/>
            <p:cNvSpPr/>
            <p:nvPr/>
          </p:nvSpPr>
          <p:spPr>
            <a:xfrm>
              <a:off x="5994358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5"/>
            <p:cNvSpPr/>
            <p:nvPr/>
          </p:nvSpPr>
          <p:spPr>
            <a:xfrm>
              <a:off x="5849977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5"/>
            <p:cNvSpPr/>
            <p:nvPr/>
          </p:nvSpPr>
          <p:spPr>
            <a:xfrm>
              <a:off x="5922055" y="715547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5"/>
            <p:cNvSpPr/>
            <p:nvPr/>
          </p:nvSpPr>
          <p:spPr>
            <a:xfrm>
              <a:off x="5994358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5"/>
            <p:cNvSpPr/>
            <p:nvPr/>
          </p:nvSpPr>
          <p:spPr>
            <a:xfrm>
              <a:off x="5849977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5"/>
            <p:cNvSpPr/>
            <p:nvPr/>
          </p:nvSpPr>
          <p:spPr>
            <a:xfrm>
              <a:off x="5777674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6" y="893"/>
                  </a:cubicBezTo>
                  <a:cubicBezTo>
                    <a:pt x="694" y="893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5"/>
            <p:cNvSpPr/>
            <p:nvPr/>
          </p:nvSpPr>
          <p:spPr>
            <a:xfrm>
              <a:off x="5922055" y="784368"/>
              <a:ext cx="28786" cy="28786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5"/>
            <p:cNvSpPr/>
            <p:nvPr/>
          </p:nvSpPr>
          <p:spPr>
            <a:xfrm>
              <a:off x="5994358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5"/>
            <p:cNvSpPr/>
            <p:nvPr/>
          </p:nvSpPr>
          <p:spPr>
            <a:xfrm>
              <a:off x="5849977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5"/>
            <p:cNvSpPr/>
            <p:nvPr/>
          </p:nvSpPr>
          <p:spPr>
            <a:xfrm>
              <a:off x="5922055" y="440389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5"/>
            <p:cNvSpPr/>
            <p:nvPr/>
          </p:nvSpPr>
          <p:spPr>
            <a:xfrm>
              <a:off x="5994358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5"/>
            <p:cNvSpPr/>
            <p:nvPr/>
          </p:nvSpPr>
          <p:spPr>
            <a:xfrm>
              <a:off x="5922055" y="509114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6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5"/>
            <p:cNvSpPr/>
            <p:nvPr/>
          </p:nvSpPr>
          <p:spPr>
            <a:xfrm>
              <a:off x="5994358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5"/>
            <p:cNvSpPr/>
            <p:nvPr/>
          </p:nvSpPr>
          <p:spPr>
            <a:xfrm>
              <a:off x="5863484" y="78449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5"/>
            <p:cNvSpPr/>
            <p:nvPr/>
          </p:nvSpPr>
          <p:spPr>
            <a:xfrm>
              <a:off x="5864225" y="646789"/>
              <a:ext cx="144542" cy="28689"/>
            </a:xfrm>
            <a:custGeom>
              <a:avLst/>
              <a:gdLst/>
              <a:ahLst/>
              <a:cxnLst/>
              <a:rect l="l" t="t" r="r" b="b"/>
              <a:pathLst>
                <a:path w="4484" h="890" extrusionOk="0">
                  <a:moveTo>
                    <a:pt x="1" y="1"/>
                  </a:moveTo>
                  <a:lnTo>
                    <a:pt x="1" y="889"/>
                  </a:lnTo>
                  <a:lnTo>
                    <a:pt x="4483" y="889"/>
                  </a:lnTo>
                  <a:lnTo>
                    <a:pt x="4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5"/>
            <p:cNvSpPr/>
            <p:nvPr/>
          </p:nvSpPr>
          <p:spPr>
            <a:xfrm>
              <a:off x="5792051" y="509114"/>
              <a:ext cx="72206" cy="28657"/>
            </a:xfrm>
            <a:custGeom>
              <a:avLst/>
              <a:gdLst/>
              <a:ahLst/>
              <a:cxnLst/>
              <a:rect l="l" t="t" r="r" b="b"/>
              <a:pathLst>
                <a:path w="2240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40" y="889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5"/>
            <p:cNvSpPr/>
            <p:nvPr/>
          </p:nvSpPr>
          <p:spPr>
            <a:xfrm>
              <a:off x="5936432" y="440389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5"/>
            <p:cNvSpPr/>
            <p:nvPr/>
          </p:nvSpPr>
          <p:spPr>
            <a:xfrm>
              <a:off x="5296535" y="294267"/>
              <a:ext cx="402583" cy="647601"/>
            </a:xfrm>
            <a:custGeom>
              <a:avLst/>
              <a:gdLst/>
              <a:ahLst/>
              <a:cxnLst/>
              <a:rect l="l" t="t" r="r" b="b"/>
              <a:pathLst>
                <a:path w="12489" h="20090" fill="none" extrusionOk="0">
                  <a:moveTo>
                    <a:pt x="12489" y="20090"/>
                  </a:moveTo>
                  <a:cubicBezTo>
                    <a:pt x="8600" y="17951"/>
                    <a:pt x="3889" y="17951"/>
                    <a:pt x="0" y="20090"/>
                  </a:cubicBezTo>
                  <a:lnTo>
                    <a:pt x="0" y="2139"/>
                  </a:lnTo>
                  <a:cubicBezTo>
                    <a:pt x="3889" y="0"/>
                    <a:pt x="8600" y="0"/>
                    <a:pt x="12489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5"/>
            <p:cNvSpPr/>
            <p:nvPr/>
          </p:nvSpPr>
          <p:spPr>
            <a:xfrm>
              <a:off x="5375091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5"/>
            <p:cNvSpPr/>
            <p:nvPr/>
          </p:nvSpPr>
          <p:spPr>
            <a:xfrm>
              <a:off x="5375091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5"/>
            <p:cNvSpPr/>
            <p:nvPr/>
          </p:nvSpPr>
          <p:spPr>
            <a:xfrm>
              <a:off x="5375091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5"/>
            <p:cNvSpPr/>
            <p:nvPr/>
          </p:nvSpPr>
          <p:spPr>
            <a:xfrm>
              <a:off x="5447394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5"/>
            <p:cNvSpPr/>
            <p:nvPr/>
          </p:nvSpPr>
          <p:spPr>
            <a:xfrm>
              <a:off x="5447394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5"/>
            <p:cNvSpPr/>
            <p:nvPr/>
          </p:nvSpPr>
          <p:spPr>
            <a:xfrm>
              <a:off x="5447394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5"/>
            <p:cNvSpPr/>
            <p:nvPr/>
          </p:nvSpPr>
          <p:spPr>
            <a:xfrm>
              <a:off x="5375091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5"/>
            <p:cNvSpPr/>
            <p:nvPr/>
          </p:nvSpPr>
          <p:spPr>
            <a:xfrm>
              <a:off x="5375091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5"/>
            <p:cNvSpPr/>
            <p:nvPr/>
          </p:nvSpPr>
          <p:spPr>
            <a:xfrm>
              <a:off x="5519601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5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5"/>
            <p:cNvSpPr/>
            <p:nvPr/>
          </p:nvSpPr>
          <p:spPr>
            <a:xfrm>
              <a:off x="5519601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5"/>
            <p:cNvSpPr/>
            <p:nvPr/>
          </p:nvSpPr>
          <p:spPr>
            <a:xfrm>
              <a:off x="5591775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5"/>
            <p:cNvSpPr/>
            <p:nvPr/>
          </p:nvSpPr>
          <p:spPr>
            <a:xfrm>
              <a:off x="5591775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5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5"/>
            <p:cNvSpPr/>
            <p:nvPr/>
          </p:nvSpPr>
          <p:spPr>
            <a:xfrm>
              <a:off x="5447394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5"/>
            <p:cNvSpPr/>
            <p:nvPr/>
          </p:nvSpPr>
          <p:spPr>
            <a:xfrm>
              <a:off x="5519601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5"/>
            <p:cNvSpPr/>
            <p:nvPr/>
          </p:nvSpPr>
          <p:spPr>
            <a:xfrm>
              <a:off x="5591775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5"/>
            <p:cNvSpPr/>
            <p:nvPr/>
          </p:nvSpPr>
          <p:spPr>
            <a:xfrm>
              <a:off x="5447394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5"/>
            <p:cNvSpPr/>
            <p:nvPr/>
          </p:nvSpPr>
          <p:spPr>
            <a:xfrm>
              <a:off x="5375091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5"/>
            <p:cNvSpPr/>
            <p:nvPr/>
          </p:nvSpPr>
          <p:spPr>
            <a:xfrm>
              <a:off x="5519601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5"/>
            <p:cNvSpPr/>
            <p:nvPr/>
          </p:nvSpPr>
          <p:spPr>
            <a:xfrm>
              <a:off x="5591775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5"/>
            <p:cNvSpPr/>
            <p:nvPr/>
          </p:nvSpPr>
          <p:spPr>
            <a:xfrm>
              <a:off x="5447394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5"/>
            <p:cNvSpPr/>
            <p:nvPr/>
          </p:nvSpPr>
          <p:spPr>
            <a:xfrm>
              <a:off x="5519601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5"/>
            <p:cNvSpPr/>
            <p:nvPr/>
          </p:nvSpPr>
          <p:spPr>
            <a:xfrm>
              <a:off x="5591775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5"/>
            <p:cNvSpPr/>
            <p:nvPr/>
          </p:nvSpPr>
          <p:spPr>
            <a:xfrm>
              <a:off x="5519601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6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5"/>
            <p:cNvSpPr/>
            <p:nvPr/>
          </p:nvSpPr>
          <p:spPr>
            <a:xfrm>
              <a:off x="5591775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6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5"/>
            <p:cNvSpPr/>
            <p:nvPr/>
          </p:nvSpPr>
          <p:spPr>
            <a:xfrm>
              <a:off x="5460901" y="71554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5"/>
            <p:cNvSpPr/>
            <p:nvPr/>
          </p:nvSpPr>
          <p:spPr>
            <a:xfrm>
              <a:off x="5461771" y="440389"/>
              <a:ext cx="145186" cy="28657"/>
            </a:xfrm>
            <a:custGeom>
              <a:avLst/>
              <a:gdLst/>
              <a:ahLst/>
              <a:cxnLst/>
              <a:rect l="l" t="t" r="r" b="b"/>
              <a:pathLst>
                <a:path w="450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4503" y="889"/>
                  </a:lnTo>
                  <a:lnTo>
                    <a:pt x="4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5"/>
            <p:cNvSpPr/>
            <p:nvPr/>
          </p:nvSpPr>
          <p:spPr>
            <a:xfrm>
              <a:off x="5389468" y="784497"/>
              <a:ext cx="144413" cy="28657"/>
            </a:xfrm>
            <a:custGeom>
              <a:avLst/>
              <a:gdLst/>
              <a:ahLst/>
              <a:cxnLst/>
              <a:rect l="l" t="t" r="r" b="b"/>
              <a:pathLst>
                <a:path w="4480" h="889" extrusionOk="0">
                  <a:moveTo>
                    <a:pt x="1" y="0"/>
                  </a:moveTo>
                  <a:lnTo>
                    <a:pt x="1" y="889"/>
                  </a:lnTo>
                  <a:lnTo>
                    <a:pt x="4480" y="889"/>
                  </a:lnTo>
                  <a:lnTo>
                    <a:pt x="4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5"/>
            <p:cNvSpPr/>
            <p:nvPr/>
          </p:nvSpPr>
          <p:spPr>
            <a:xfrm>
              <a:off x="5389468" y="509114"/>
              <a:ext cx="72335" cy="28657"/>
            </a:xfrm>
            <a:custGeom>
              <a:avLst/>
              <a:gdLst/>
              <a:ahLst/>
              <a:cxnLst/>
              <a:rect l="l" t="t" r="r" b="b"/>
              <a:pathLst>
                <a:path w="224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43" y="889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45"/>
          <p:cNvGrpSpPr/>
          <p:nvPr/>
        </p:nvGrpSpPr>
        <p:grpSpPr>
          <a:xfrm rot="1187506" flipH="1">
            <a:off x="5941185" y="1801139"/>
            <a:ext cx="634426" cy="510274"/>
            <a:chOff x="5296535" y="294267"/>
            <a:chExt cx="805166" cy="647601"/>
          </a:xfrm>
        </p:grpSpPr>
        <p:sp>
          <p:nvSpPr>
            <p:cNvPr id="761" name="Google Shape;761;p45"/>
            <p:cNvSpPr/>
            <p:nvPr/>
          </p:nvSpPr>
          <p:spPr>
            <a:xfrm>
              <a:off x="5699085" y="294267"/>
              <a:ext cx="402615" cy="647601"/>
            </a:xfrm>
            <a:custGeom>
              <a:avLst/>
              <a:gdLst/>
              <a:ahLst/>
              <a:cxnLst/>
              <a:rect l="l" t="t" r="r" b="b"/>
              <a:pathLst>
                <a:path w="12490" h="20090" fill="none" extrusionOk="0">
                  <a:moveTo>
                    <a:pt x="12490" y="20090"/>
                  </a:moveTo>
                  <a:cubicBezTo>
                    <a:pt x="8601" y="17951"/>
                    <a:pt x="3890" y="17951"/>
                    <a:pt x="1" y="20090"/>
                  </a:cubicBezTo>
                  <a:lnTo>
                    <a:pt x="1" y="2139"/>
                  </a:lnTo>
                  <a:cubicBezTo>
                    <a:pt x="3890" y="0"/>
                    <a:pt x="8601" y="0"/>
                    <a:pt x="12490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5"/>
            <p:cNvSpPr/>
            <p:nvPr/>
          </p:nvSpPr>
          <p:spPr>
            <a:xfrm>
              <a:off x="5777674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3"/>
                  </a:cubicBezTo>
                  <a:cubicBezTo>
                    <a:pt x="889" y="195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5"/>
            <p:cNvSpPr/>
            <p:nvPr/>
          </p:nvSpPr>
          <p:spPr>
            <a:xfrm>
              <a:off x="5777674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5777674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5"/>
            <p:cNvSpPr/>
            <p:nvPr/>
          </p:nvSpPr>
          <p:spPr>
            <a:xfrm>
              <a:off x="5849977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5"/>
            <p:cNvSpPr/>
            <p:nvPr/>
          </p:nvSpPr>
          <p:spPr>
            <a:xfrm>
              <a:off x="5849977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8" y="1"/>
                    <a:pt x="0" y="195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5849977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5"/>
            <p:cNvSpPr/>
            <p:nvPr/>
          </p:nvSpPr>
          <p:spPr>
            <a:xfrm>
              <a:off x="5777674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8"/>
                    <a:pt x="889" y="446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5"/>
            <p:cNvSpPr/>
            <p:nvPr/>
          </p:nvSpPr>
          <p:spPr>
            <a:xfrm>
              <a:off x="5777674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6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6" y="889"/>
                  </a:cubicBezTo>
                  <a:cubicBezTo>
                    <a:pt x="694" y="889"/>
                    <a:pt x="889" y="687"/>
                    <a:pt x="889" y="443"/>
                  </a:cubicBezTo>
                  <a:cubicBezTo>
                    <a:pt x="889" y="198"/>
                    <a:pt x="694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5922055" y="64678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3"/>
                  </a:cubicBezTo>
                  <a:cubicBezTo>
                    <a:pt x="892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5922055" y="577839"/>
              <a:ext cx="28786" cy="28689"/>
            </a:xfrm>
            <a:custGeom>
              <a:avLst/>
              <a:gdLst/>
              <a:ahLst/>
              <a:cxnLst/>
              <a:rect l="l" t="t" r="r" b="b"/>
              <a:pathLst>
                <a:path w="893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5"/>
            <p:cNvSpPr/>
            <p:nvPr/>
          </p:nvSpPr>
          <p:spPr>
            <a:xfrm>
              <a:off x="5994358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5994358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5"/>
            <p:cNvSpPr/>
            <p:nvPr/>
          </p:nvSpPr>
          <p:spPr>
            <a:xfrm>
              <a:off x="5849977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5"/>
            <p:cNvSpPr/>
            <p:nvPr/>
          </p:nvSpPr>
          <p:spPr>
            <a:xfrm>
              <a:off x="5922055" y="715547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5994358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5"/>
            <p:cNvSpPr/>
            <p:nvPr/>
          </p:nvSpPr>
          <p:spPr>
            <a:xfrm>
              <a:off x="5849977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5"/>
            <p:cNvSpPr/>
            <p:nvPr/>
          </p:nvSpPr>
          <p:spPr>
            <a:xfrm>
              <a:off x="5777674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6" y="1"/>
                  </a:moveTo>
                  <a:cubicBezTo>
                    <a:pt x="198" y="1"/>
                    <a:pt x="0" y="199"/>
                    <a:pt x="0" y="447"/>
                  </a:cubicBezTo>
                  <a:cubicBezTo>
                    <a:pt x="0" y="695"/>
                    <a:pt x="198" y="893"/>
                    <a:pt x="446" y="893"/>
                  </a:cubicBezTo>
                  <a:cubicBezTo>
                    <a:pt x="694" y="893"/>
                    <a:pt x="889" y="688"/>
                    <a:pt x="889" y="447"/>
                  </a:cubicBezTo>
                  <a:cubicBezTo>
                    <a:pt x="889" y="199"/>
                    <a:pt x="694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5"/>
            <p:cNvSpPr/>
            <p:nvPr/>
          </p:nvSpPr>
          <p:spPr>
            <a:xfrm>
              <a:off x="5922055" y="784368"/>
              <a:ext cx="28786" cy="28786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92" y="688"/>
                    <a:pt x="892" y="447"/>
                  </a:cubicBezTo>
                  <a:cubicBezTo>
                    <a:pt x="892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5"/>
            <p:cNvSpPr/>
            <p:nvPr/>
          </p:nvSpPr>
          <p:spPr>
            <a:xfrm>
              <a:off x="5994358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5"/>
            <p:cNvSpPr/>
            <p:nvPr/>
          </p:nvSpPr>
          <p:spPr>
            <a:xfrm>
              <a:off x="5849977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cubicBezTo>
                    <a:pt x="0" y="691"/>
                    <a:pt x="198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5"/>
            <p:cNvSpPr/>
            <p:nvPr/>
          </p:nvSpPr>
          <p:spPr>
            <a:xfrm>
              <a:off x="5922055" y="440389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7"/>
                    <a:pt x="892" y="443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5"/>
            <p:cNvSpPr/>
            <p:nvPr/>
          </p:nvSpPr>
          <p:spPr>
            <a:xfrm>
              <a:off x="5994358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5"/>
            <p:cNvSpPr/>
            <p:nvPr/>
          </p:nvSpPr>
          <p:spPr>
            <a:xfrm>
              <a:off x="5922055" y="509114"/>
              <a:ext cx="28786" cy="28657"/>
            </a:xfrm>
            <a:custGeom>
              <a:avLst/>
              <a:gdLst/>
              <a:ahLst/>
              <a:cxnLst/>
              <a:rect l="l" t="t" r="r" b="b"/>
              <a:pathLst>
                <a:path w="893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92" y="688"/>
                    <a:pt x="892" y="446"/>
                  </a:cubicBezTo>
                  <a:cubicBezTo>
                    <a:pt x="892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5"/>
            <p:cNvSpPr/>
            <p:nvPr/>
          </p:nvSpPr>
          <p:spPr>
            <a:xfrm>
              <a:off x="5994358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5"/>
            <p:cNvSpPr/>
            <p:nvPr/>
          </p:nvSpPr>
          <p:spPr>
            <a:xfrm>
              <a:off x="5863484" y="78449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5"/>
            <p:cNvSpPr/>
            <p:nvPr/>
          </p:nvSpPr>
          <p:spPr>
            <a:xfrm>
              <a:off x="5864225" y="646789"/>
              <a:ext cx="144542" cy="28689"/>
            </a:xfrm>
            <a:custGeom>
              <a:avLst/>
              <a:gdLst/>
              <a:ahLst/>
              <a:cxnLst/>
              <a:rect l="l" t="t" r="r" b="b"/>
              <a:pathLst>
                <a:path w="4484" h="890" extrusionOk="0">
                  <a:moveTo>
                    <a:pt x="1" y="1"/>
                  </a:moveTo>
                  <a:lnTo>
                    <a:pt x="1" y="889"/>
                  </a:lnTo>
                  <a:lnTo>
                    <a:pt x="4483" y="889"/>
                  </a:lnTo>
                  <a:lnTo>
                    <a:pt x="4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5"/>
            <p:cNvSpPr/>
            <p:nvPr/>
          </p:nvSpPr>
          <p:spPr>
            <a:xfrm>
              <a:off x="5792051" y="509114"/>
              <a:ext cx="72206" cy="28657"/>
            </a:xfrm>
            <a:custGeom>
              <a:avLst/>
              <a:gdLst/>
              <a:ahLst/>
              <a:cxnLst/>
              <a:rect l="l" t="t" r="r" b="b"/>
              <a:pathLst>
                <a:path w="2240" h="889" extrusionOk="0">
                  <a:moveTo>
                    <a:pt x="0" y="0"/>
                  </a:moveTo>
                  <a:lnTo>
                    <a:pt x="0" y="889"/>
                  </a:lnTo>
                  <a:lnTo>
                    <a:pt x="2240" y="889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5"/>
            <p:cNvSpPr/>
            <p:nvPr/>
          </p:nvSpPr>
          <p:spPr>
            <a:xfrm>
              <a:off x="5936432" y="440389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5"/>
            <p:cNvSpPr/>
            <p:nvPr/>
          </p:nvSpPr>
          <p:spPr>
            <a:xfrm>
              <a:off x="5296535" y="294267"/>
              <a:ext cx="402583" cy="647601"/>
            </a:xfrm>
            <a:custGeom>
              <a:avLst/>
              <a:gdLst/>
              <a:ahLst/>
              <a:cxnLst/>
              <a:rect l="l" t="t" r="r" b="b"/>
              <a:pathLst>
                <a:path w="12489" h="20090" fill="none" extrusionOk="0">
                  <a:moveTo>
                    <a:pt x="12489" y="20090"/>
                  </a:moveTo>
                  <a:cubicBezTo>
                    <a:pt x="8600" y="17951"/>
                    <a:pt x="3889" y="17951"/>
                    <a:pt x="0" y="20090"/>
                  </a:cubicBezTo>
                  <a:lnTo>
                    <a:pt x="0" y="2139"/>
                  </a:lnTo>
                  <a:cubicBezTo>
                    <a:pt x="3889" y="0"/>
                    <a:pt x="8600" y="0"/>
                    <a:pt x="12489" y="2139"/>
                  </a:cubicBezTo>
                  <a:close/>
                </a:path>
              </a:pathLst>
            </a:custGeom>
            <a:solidFill>
              <a:schemeClr val="dk1"/>
            </a:solidFill>
            <a:ln w="167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5375091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5"/>
            <p:cNvSpPr/>
            <p:nvPr/>
          </p:nvSpPr>
          <p:spPr>
            <a:xfrm>
              <a:off x="5375091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5"/>
            <p:cNvSpPr/>
            <p:nvPr/>
          </p:nvSpPr>
          <p:spPr>
            <a:xfrm>
              <a:off x="5375091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5"/>
            <p:cNvSpPr/>
            <p:nvPr/>
          </p:nvSpPr>
          <p:spPr>
            <a:xfrm>
              <a:off x="5447394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5"/>
            <p:cNvSpPr/>
            <p:nvPr/>
          </p:nvSpPr>
          <p:spPr>
            <a:xfrm>
              <a:off x="5447394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6" y="1"/>
                  </a:moveTo>
                  <a:cubicBezTo>
                    <a:pt x="198" y="1"/>
                    <a:pt x="1" y="195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5"/>
            <p:cNvSpPr/>
            <p:nvPr/>
          </p:nvSpPr>
          <p:spPr>
            <a:xfrm>
              <a:off x="5447394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5"/>
            <p:cNvSpPr/>
            <p:nvPr/>
          </p:nvSpPr>
          <p:spPr>
            <a:xfrm>
              <a:off x="5375091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6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5"/>
            <p:cNvSpPr/>
            <p:nvPr/>
          </p:nvSpPr>
          <p:spPr>
            <a:xfrm>
              <a:off x="5375091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5"/>
            <p:cNvSpPr/>
            <p:nvPr/>
          </p:nvSpPr>
          <p:spPr>
            <a:xfrm>
              <a:off x="5519601" y="64678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5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3"/>
                  </a:cubicBezTo>
                  <a:cubicBezTo>
                    <a:pt x="889" y="195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5"/>
            <p:cNvSpPr/>
            <p:nvPr/>
          </p:nvSpPr>
          <p:spPr>
            <a:xfrm>
              <a:off x="5519601" y="577839"/>
              <a:ext cx="28657" cy="28689"/>
            </a:xfrm>
            <a:custGeom>
              <a:avLst/>
              <a:gdLst/>
              <a:ahLst/>
              <a:cxnLst/>
              <a:rect l="l" t="t" r="r" b="b"/>
              <a:pathLst>
                <a:path w="889" h="890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5"/>
            <p:cNvSpPr/>
            <p:nvPr/>
          </p:nvSpPr>
          <p:spPr>
            <a:xfrm>
              <a:off x="5591775" y="57783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5"/>
            <p:cNvSpPr/>
            <p:nvPr/>
          </p:nvSpPr>
          <p:spPr>
            <a:xfrm>
              <a:off x="5591775" y="646789"/>
              <a:ext cx="28689" cy="28689"/>
            </a:xfrm>
            <a:custGeom>
              <a:avLst/>
              <a:gdLst/>
              <a:ahLst/>
              <a:cxnLst/>
              <a:rect l="l" t="t" r="r" b="b"/>
              <a:pathLst>
                <a:path w="890" h="890" extrusionOk="0">
                  <a:moveTo>
                    <a:pt x="447" y="1"/>
                  </a:moveTo>
                  <a:cubicBezTo>
                    <a:pt x="199" y="1"/>
                    <a:pt x="1" y="195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3"/>
                  </a:cubicBezTo>
                  <a:cubicBezTo>
                    <a:pt x="889" y="195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5"/>
            <p:cNvSpPr/>
            <p:nvPr/>
          </p:nvSpPr>
          <p:spPr>
            <a:xfrm>
              <a:off x="5447394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5"/>
            <p:cNvSpPr/>
            <p:nvPr/>
          </p:nvSpPr>
          <p:spPr>
            <a:xfrm>
              <a:off x="5519601" y="715547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5"/>
            <p:cNvSpPr/>
            <p:nvPr/>
          </p:nvSpPr>
          <p:spPr>
            <a:xfrm>
              <a:off x="5591775" y="715547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5"/>
            <p:cNvSpPr/>
            <p:nvPr/>
          </p:nvSpPr>
          <p:spPr>
            <a:xfrm>
              <a:off x="5447394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6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6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5"/>
            <p:cNvSpPr/>
            <p:nvPr/>
          </p:nvSpPr>
          <p:spPr>
            <a:xfrm>
              <a:off x="5375091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8" y="1"/>
                    <a:pt x="1" y="199"/>
                    <a:pt x="1" y="447"/>
                  </a:cubicBezTo>
                  <a:cubicBezTo>
                    <a:pt x="1" y="695"/>
                    <a:pt x="198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5"/>
            <p:cNvSpPr/>
            <p:nvPr/>
          </p:nvSpPr>
          <p:spPr>
            <a:xfrm>
              <a:off x="5519601" y="784368"/>
              <a:ext cx="28657" cy="28786"/>
            </a:xfrm>
            <a:custGeom>
              <a:avLst/>
              <a:gdLst/>
              <a:ahLst/>
              <a:cxnLst/>
              <a:rect l="l" t="t" r="r" b="b"/>
              <a:pathLst>
                <a:path w="889" h="893" extrusionOk="0">
                  <a:moveTo>
                    <a:pt x="443" y="1"/>
                  </a:moveTo>
                  <a:cubicBezTo>
                    <a:pt x="195" y="1"/>
                    <a:pt x="0" y="199"/>
                    <a:pt x="0" y="447"/>
                  </a:cubicBezTo>
                  <a:cubicBezTo>
                    <a:pt x="0" y="695"/>
                    <a:pt x="195" y="893"/>
                    <a:pt x="443" y="893"/>
                  </a:cubicBezTo>
                  <a:cubicBezTo>
                    <a:pt x="691" y="893"/>
                    <a:pt x="889" y="688"/>
                    <a:pt x="889" y="447"/>
                  </a:cubicBezTo>
                  <a:cubicBezTo>
                    <a:pt x="889" y="199"/>
                    <a:pt x="691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5"/>
            <p:cNvSpPr/>
            <p:nvPr/>
          </p:nvSpPr>
          <p:spPr>
            <a:xfrm>
              <a:off x="5591775" y="784368"/>
              <a:ext cx="28689" cy="28786"/>
            </a:xfrm>
            <a:custGeom>
              <a:avLst/>
              <a:gdLst/>
              <a:ahLst/>
              <a:cxnLst/>
              <a:rect l="l" t="t" r="r" b="b"/>
              <a:pathLst>
                <a:path w="890" h="893" extrusionOk="0">
                  <a:moveTo>
                    <a:pt x="447" y="1"/>
                  </a:moveTo>
                  <a:cubicBezTo>
                    <a:pt x="199" y="1"/>
                    <a:pt x="1" y="199"/>
                    <a:pt x="1" y="447"/>
                  </a:cubicBezTo>
                  <a:cubicBezTo>
                    <a:pt x="1" y="695"/>
                    <a:pt x="199" y="893"/>
                    <a:pt x="447" y="893"/>
                  </a:cubicBezTo>
                  <a:cubicBezTo>
                    <a:pt x="695" y="893"/>
                    <a:pt x="889" y="688"/>
                    <a:pt x="889" y="447"/>
                  </a:cubicBezTo>
                  <a:cubicBezTo>
                    <a:pt x="889" y="199"/>
                    <a:pt x="695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5"/>
            <p:cNvSpPr/>
            <p:nvPr/>
          </p:nvSpPr>
          <p:spPr>
            <a:xfrm>
              <a:off x="5447394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6" y="0"/>
                  </a:moveTo>
                  <a:cubicBezTo>
                    <a:pt x="198" y="0"/>
                    <a:pt x="1" y="198"/>
                    <a:pt x="1" y="443"/>
                  </a:cubicBezTo>
                  <a:cubicBezTo>
                    <a:pt x="1" y="691"/>
                    <a:pt x="198" y="889"/>
                    <a:pt x="446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5"/>
            <p:cNvSpPr/>
            <p:nvPr/>
          </p:nvSpPr>
          <p:spPr>
            <a:xfrm>
              <a:off x="5519601" y="440389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3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7"/>
                    <a:pt x="889" y="443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5"/>
            <p:cNvSpPr/>
            <p:nvPr/>
          </p:nvSpPr>
          <p:spPr>
            <a:xfrm>
              <a:off x="5591775" y="440389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3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7"/>
                    <a:pt x="889" y="443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5"/>
            <p:cNvSpPr/>
            <p:nvPr/>
          </p:nvSpPr>
          <p:spPr>
            <a:xfrm>
              <a:off x="5519601" y="509114"/>
              <a:ext cx="28657" cy="28657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3" y="0"/>
                  </a:moveTo>
                  <a:cubicBezTo>
                    <a:pt x="195" y="0"/>
                    <a:pt x="0" y="198"/>
                    <a:pt x="0" y="446"/>
                  </a:cubicBezTo>
                  <a:cubicBezTo>
                    <a:pt x="0" y="691"/>
                    <a:pt x="195" y="889"/>
                    <a:pt x="443" y="889"/>
                  </a:cubicBezTo>
                  <a:cubicBezTo>
                    <a:pt x="691" y="889"/>
                    <a:pt x="889" y="688"/>
                    <a:pt x="889" y="446"/>
                  </a:cubicBezTo>
                  <a:cubicBezTo>
                    <a:pt x="889" y="198"/>
                    <a:pt x="691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5"/>
            <p:cNvSpPr/>
            <p:nvPr/>
          </p:nvSpPr>
          <p:spPr>
            <a:xfrm>
              <a:off x="5591775" y="509114"/>
              <a:ext cx="28689" cy="28657"/>
            </a:xfrm>
            <a:custGeom>
              <a:avLst/>
              <a:gdLst/>
              <a:ahLst/>
              <a:cxnLst/>
              <a:rect l="l" t="t" r="r" b="b"/>
              <a:pathLst>
                <a:path w="890" h="889" extrusionOk="0">
                  <a:moveTo>
                    <a:pt x="447" y="0"/>
                  </a:moveTo>
                  <a:cubicBezTo>
                    <a:pt x="199" y="0"/>
                    <a:pt x="1" y="198"/>
                    <a:pt x="1" y="446"/>
                  </a:cubicBezTo>
                  <a:cubicBezTo>
                    <a:pt x="1" y="691"/>
                    <a:pt x="199" y="889"/>
                    <a:pt x="447" y="889"/>
                  </a:cubicBezTo>
                  <a:cubicBezTo>
                    <a:pt x="695" y="889"/>
                    <a:pt x="889" y="688"/>
                    <a:pt x="889" y="446"/>
                  </a:cubicBezTo>
                  <a:cubicBezTo>
                    <a:pt x="889" y="198"/>
                    <a:pt x="695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5"/>
            <p:cNvSpPr/>
            <p:nvPr/>
          </p:nvSpPr>
          <p:spPr>
            <a:xfrm>
              <a:off x="5460901" y="715547"/>
              <a:ext cx="72980" cy="28657"/>
            </a:xfrm>
            <a:custGeom>
              <a:avLst/>
              <a:gdLst/>
              <a:ahLst/>
              <a:cxnLst/>
              <a:rect l="l" t="t" r="r" b="b"/>
              <a:pathLst>
                <a:path w="226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64" y="889"/>
                  </a:lnTo>
                  <a:lnTo>
                    <a:pt x="2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5"/>
            <p:cNvSpPr/>
            <p:nvPr/>
          </p:nvSpPr>
          <p:spPr>
            <a:xfrm>
              <a:off x="5461771" y="440389"/>
              <a:ext cx="145186" cy="28657"/>
            </a:xfrm>
            <a:custGeom>
              <a:avLst/>
              <a:gdLst/>
              <a:ahLst/>
              <a:cxnLst/>
              <a:rect l="l" t="t" r="r" b="b"/>
              <a:pathLst>
                <a:path w="4504" h="889" extrusionOk="0">
                  <a:moveTo>
                    <a:pt x="0" y="0"/>
                  </a:moveTo>
                  <a:lnTo>
                    <a:pt x="0" y="889"/>
                  </a:lnTo>
                  <a:lnTo>
                    <a:pt x="4503" y="889"/>
                  </a:lnTo>
                  <a:lnTo>
                    <a:pt x="45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5"/>
            <p:cNvSpPr/>
            <p:nvPr/>
          </p:nvSpPr>
          <p:spPr>
            <a:xfrm>
              <a:off x="5389468" y="784497"/>
              <a:ext cx="144413" cy="28657"/>
            </a:xfrm>
            <a:custGeom>
              <a:avLst/>
              <a:gdLst/>
              <a:ahLst/>
              <a:cxnLst/>
              <a:rect l="l" t="t" r="r" b="b"/>
              <a:pathLst>
                <a:path w="4480" h="889" extrusionOk="0">
                  <a:moveTo>
                    <a:pt x="1" y="0"/>
                  </a:moveTo>
                  <a:lnTo>
                    <a:pt x="1" y="889"/>
                  </a:lnTo>
                  <a:lnTo>
                    <a:pt x="4480" y="889"/>
                  </a:lnTo>
                  <a:lnTo>
                    <a:pt x="44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5"/>
            <p:cNvSpPr/>
            <p:nvPr/>
          </p:nvSpPr>
          <p:spPr>
            <a:xfrm>
              <a:off x="5389468" y="509114"/>
              <a:ext cx="72335" cy="28657"/>
            </a:xfrm>
            <a:custGeom>
              <a:avLst/>
              <a:gdLst/>
              <a:ahLst/>
              <a:cxnLst/>
              <a:rect l="l" t="t" r="r" b="b"/>
              <a:pathLst>
                <a:path w="2244" h="889" extrusionOk="0">
                  <a:moveTo>
                    <a:pt x="1" y="0"/>
                  </a:moveTo>
                  <a:lnTo>
                    <a:pt x="1" y="889"/>
                  </a:lnTo>
                  <a:lnTo>
                    <a:pt x="2243" y="889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5" y="2781426"/>
            <a:ext cx="5067600" cy="9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istorie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2" name="Google Shape;621;p40">
            <a:extLst>
              <a:ext uri="{FF2B5EF4-FFF2-40B4-BE49-F238E27FC236}">
                <a16:creationId xmlns:a16="http://schemas.microsoft.com/office/drawing/2014/main" id="{A8B25B41-964B-E5E8-3CA9-C9652722E498}"/>
              </a:ext>
            </a:extLst>
          </p:cNvPr>
          <p:cNvGrpSpPr/>
          <p:nvPr/>
        </p:nvGrpSpPr>
        <p:grpSpPr>
          <a:xfrm>
            <a:off x="7466976" y="1615539"/>
            <a:ext cx="685800" cy="712248"/>
            <a:chOff x="5041732" y="1378226"/>
            <a:chExt cx="381848" cy="378249"/>
          </a:xfrm>
          <a:solidFill>
            <a:schemeClr val="accent2"/>
          </a:solidFill>
        </p:grpSpPr>
        <p:sp>
          <p:nvSpPr>
            <p:cNvPr id="3" name="Google Shape;622;p40">
              <a:extLst>
                <a:ext uri="{FF2B5EF4-FFF2-40B4-BE49-F238E27FC236}">
                  <a16:creationId xmlns:a16="http://schemas.microsoft.com/office/drawing/2014/main" id="{06FFF6E3-F362-4182-2797-23098D409650}"/>
                </a:ext>
              </a:extLst>
            </p:cNvPr>
            <p:cNvSpPr/>
            <p:nvPr/>
          </p:nvSpPr>
          <p:spPr>
            <a:xfrm>
              <a:off x="53234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4" name="Google Shape;623;p40">
              <a:extLst>
                <a:ext uri="{FF2B5EF4-FFF2-40B4-BE49-F238E27FC236}">
                  <a16:creationId xmlns:a16="http://schemas.microsoft.com/office/drawing/2014/main" id="{61216B84-3621-CB05-7965-20CD182C56D4}"/>
                </a:ext>
              </a:extLst>
            </p:cNvPr>
            <p:cNvSpPr/>
            <p:nvPr/>
          </p:nvSpPr>
          <p:spPr>
            <a:xfrm>
              <a:off x="51734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5" name="Google Shape;624;p40">
              <a:extLst>
                <a:ext uri="{FF2B5EF4-FFF2-40B4-BE49-F238E27FC236}">
                  <a16:creationId xmlns:a16="http://schemas.microsoft.com/office/drawing/2014/main" id="{348A7AB4-5B85-A004-8E83-B6B76A6813BD}"/>
                </a:ext>
              </a:extLst>
            </p:cNvPr>
            <p:cNvSpPr/>
            <p:nvPr/>
          </p:nvSpPr>
          <p:spPr>
            <a:xfrm>
              <a:off x="5173432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6" name="Google Shape;625;p40">
              <a:extLst>
                <a:ext uri="{FF2B5EF4-FFF2-40B4-BE49-F238E27FC236}">
                  <a16:creationId xmlns:a16="http://schemas.microsoft.com/office/drawing/2014/main" id="{F4A2D8CD-4B77-7033-9D0F-5A215045E9ED}"/>
                </a:ext>
              </a:extLst>
            </p:cNvPr>
            <p:cNvSpPr/>
            <p:nvPr/>
          </p:nvSpPr>
          <p:spPr>
            <a:xfrm>
              <a:off x="5173432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7" name="Google Shape;626;p40">
              <a:extLst>
                <a:ext uri="{FF2B5EF4-FFF2-40B4-BE49-F238E27FC236}">
                  <a16:creationId xmlns:a16="http://schemas.microsoft.com/office/drawing/2014/main" id="{393A4A1A-8BFC-58FE-0C10-B13A7F09E802}"/>
                </a:ext>
              </a:extLst>
            </p:cNvPr>
            <p:cNvSpPr/>
            <p:nvPr/>
          </p:nvSpPr>
          <p:spPr>
            <a:xfrm>
              <a:off x="5041732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8" name="Google Shape;627;p40">
              <a:extLst>
                <a:ext uri="{FF2B5EF4-FFF2-40B4-BE49-F238E27FC236}">
                  <a16:creationId xmlns:a16="http://schemas.microsoft.com/office/drawing/2014/main" id="{9FE1F5A3-D704-BD59-6ADA-ABFD23FAE037}"/>
                </a:ext>
              </a:extLst>
            </p:cNvPr>
            <p:cNvSpPr/>
            <p:nvPr/>
          </p:nvSpPr>
          <p:spPr>
            <a:xfrm>
              <a:off x="5323432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</p:grpSp>
    </p:spTree>
    <p:extLst>
      <p:ext uri="{BB962C8B-B14F-4D97-AF65-F5344CB8AC3E}">
        <p14:creationId xmlns:p14="http://schemas.microsoft.com/office/powerpoint/2010/main" val="3689969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52"/>
          <p:cNvSpPr txBox="1">
            <a:spLocks noGrp="1"/>
          </p:cNvSpPr>
          <p:nvPr>
            <p:ph type="title"/>
          </p:nvPr>
        </p:nvSpPr>
        <p:spPr>
          <a:xfrm>
            <a:off x="730020" y="359281"/>
            <a:ext cx="2785500" cy="184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Louis Braille</a:t>
            </a:r>
            <a:br>
              <a:rPr lang="en-US" dirty="0"/>
            </a:br>
            <a:r>
              <a:rPr lang="en-US" dirty="0"/>
              <a:t>1809-1852</a:t>
            </a:r>
          </a:p>
        </p:txBody>
      </p:sp>
      <p:sp>
        <p:nvSpPr>
          <p:cNvPr id="964" name="Google Shape;964;p52"/>
          <p:cNvSpPr txBox="1">
            <a:spLocks noGrp="1"/>
          </p:cNvSpPr>
          <p:nvPr>
            <p:ph type="subTitle" idx="1"/>
          </p:nvPr>
        </p:nvSpPr>
        <p:spPr>
          <a:xfrm>
            <a:off x="720000" y="2178001"/>
            <a:ext cx="27855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/>
              <a:t>Alfabetul</a:t>
            </a:r>
            <a:r>
              <a:rPr lang="en-US" dirty="0"/>
              <a:t> Braille </a:t>
            </a:r>
            <a:r>
              <a:rPr lang="en-US" dirty="0" err="1"/>
              <a:t>poartă</a:t>
            </a:r>
            <a:r>
              <a:rPr lang="en-US" dirty="0"/>
              <a:t> </a:t>
            </a:r>
            <a:r>
              <a:rPr lang="en-US" dirty="0" err="1"/>
              <a:t>numele</a:t>
            </a:r>
            <a:r>
              <a:rPr lang="en-US" dirty="0"/>
              <a:t> </a:t>
            </a:r>
            <a:r>
              <a:rPr lang="en-US" dirty="0" err="1"/>
              <a:t>creatorului</a:t>
            </a:r>
            <a:r>
              <a:rPr lang="en-US" dirty="0"/>
              <a:t> </a:t>
            </a:r>
            <a:r>
              <a:rPr lang="en-US" dirty="0" err="1"/>
              <a:t>său</a:t>
            </a:r>
            <a:r>
              <a:rPr lang="en-US" dirty="0"/>
              <a:t>, Louis Braille, un </a:t>
            </a:r>
            <a:r>
              <a:rPr lang="en-US" dirty="0" err="1"/>
              <a:t>francez</a:t>
            </a:r>
            <a:r>
              <a:rPr lang="en-US" dirty="0"/>
              <a:t> care </a:t>
            </a:r>
            <a:r>
              <a:rPr lang="en-US" dirty="0" err="1"/>
              <a:t>și</a:t>
            </a:r>
            <a:r>
              <a:rPr lang="en-US" dirty="0"/>
              <a:t>-a </a:t>
            </a:r>
            <a:r>
              <a:rPr lang="en-US" dirty="0" err="1"/>
              <a:t>pierdut</a:t>
            </a:r>
            <a:r>
              <a:rPr lang="en-US" dirty="0"/>
              <a:t> </a:t>
            </a:r>
            <a:r>
              <a:rPr lang="en-US" dirty="0" err="1"/>
              <a:t>vederea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urma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accident din </a:t>
            </a:r>
            <a:r>
              <a:rPr lang="en-US" dirty="0" err="1"/>
              <a:t>copilărie</a:t>
            </a:r>
            <a:r>
              <a:rPr lang="en-US" dirty="0"/>
              <a:t>. </a:t>
            </a:r>
            <a:r>
              <a:rPr lang="en-US" dirty="0" err="1"/>
              <a:t>În</a:t>
            </a:r>
            <a:r>
              <a:rPr lang="en-US" dirty="0"/>
              <a:t> 1824, la </a:t>
            </a:r>
            <a:r>
              <a:rPr lang="en-US" dirty="0" err="1"/>
              <a:t>vârsta</a:t>
            </a:r>
            <a:r>
              <a:rPr lang="en-US" dirty="0"/>
              <a:t> de </a:t>
            </a:r>
            <a:r>
              <a:rPr lang="en-US" dirty="0" err="1"/>
              <a:t>cincisprezece</a:t>
            </a:r>
            <a:r>
              <a:rPr lang="en-US" dirty="0"/>
              <a:t> ani, a </a:t>
            </a:r>
            <a:r>
              <a:rPr lang="en-US" dirty="0" err="1"/>
              <a:t>dezvoltat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braille </a:t>
            </a:r>
            <a:r>
              <a:rPr lang="en-US" dirty="0" err="1"/>
              <a:t>bazat</a:t>
            </a:r>
            <a:r>
              <a:rPr lang="en-US" dirty="0"/>
              <a:t> pe </a:t>
            </a:r>
            <a:r>
              <a:rPr lang="en-US" dirty="0" err="1"/>
              <a:t>alfabetul</a:t>
            </a:r>
            <a:r>
              <a:rPr lang="en-US" dirty="0"/>
              <a:t> </a:t>
            </a:r>
            <a:r>
              <a:rPr lang="en-US" dirty="0" err="1"/>
              <a:t>francez</a:t>
            </a:r>
            <a:r>
              <a:rPr lang="en-US" dirty="0"/>
              <a:t> ca o </a:t>
            </a:r>
            <a:r>
              <a:rPr lang="en-US" dirty="0" err="1"/>
              <a:t>îmbunătățire</a:t>
            </a:r>
            <a:r>
              <a:rPr lang="en-US" dirty="0"/>
              <a:t> a </a:t>
            </a:r>
            <a:r>
              <a:rPr lang="en-US" dirty="0" err="1"/>
              <a:t>scrisului</a:t>
            </a:r>
            <a:r>
              <a:rPr lang="en-US" dirty="0"/>
              <a:t> nocturn.</a:t>
            </a:r>
            <a:endParaRPr dirty="0"/>
          </a:p>
        </p:txBody>
      </p:sp>
      <p:grpSp>
        <p:nvGrpSpPr>
          <p:cNvPr id="965" name="Google Shape;965;p52"/>
          <p:cNvGrpSpPr/>
          <p:nvPr/>
        </p:nvGrpSpPr>
        <p:grpSpPr>
          <a:xfrm>
            <a:off x="7467638" y="1045951"/>
            <a:ext cx="963139" cy="536611"/>
            <a:chOff x="5311749" y="1950824"/>
            <a:chExt cx="989357" cy="551218"/>
          </a:xfrm>
        </p:grpSpPr>
        <p:sp>
          <p:nvSpPr>
            <p:cNvPr id="966" name="Google Shape;966;p52"/>
            <p:cNvSpPr/>
            <p:nvPr/>
          </p:nvSpPr>
          <p:spPr>
            <a:xfrm>
              <a:off x="5774322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2"/>
            <p:cNvSpPr/>
            <p:nvPr/>
          </p:nvSpPr>
          <p:spPr>
            <a:xfrm>
              <a:off x="5928663" y="2438024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2"/>
            <p:cNvSpPr/>
            <p:nvPr/>
          </p:nvSpPr>
          <p:spPr>
            <a:xfrm>
              <a:off x="5928663" y="2276108"/>
              <a:ext cx="63986" cy="64148"/>
            </a:xfrm>
            <a:custGeom>
              <a:avLst/>
              <a:gdLst/>
              <a:ahLst/>
              <a:cxnLst/>
              <a:rect l="l" t="t" r="r" b="b"/>
              <a:pathLst>
                <a:path w="1985" h="1990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2"/>
            <p:cNvSpPr/>
            <p:nvPr/>
          </p:nvSpPr>
          <p:spPr>
            <a:xfrm>
              <a:off x="5774322" y="1950824"/>
              <a:ext cx="64019" cy="64115"/>
            </a:xfrm>
            <a:custGeom>
              <a:avLst/>
              <a:gdLst/>
              <a:ahLst/>
              <a:cxnLst/>
              <a:rect l="l" t="t" r="r" b="b"/>
              <a:pathLst>
                <a:path w="1986" h="1989" extrusionOk="0">
                  <a:moveTo>
                    <a:pt x="993" y="0"/>
                  </a:moveTo>
                  <a:cubicBezTo>
                    <a:pt x="446" y="0"/>
                    <a:pt x="0" y="443"/>
                    <a:pt x="0" y="993"/>
                  </a:cubicBezTo>
                  <a:cubicBezTo>
                    <a:pt x="0" y="1543"/>
                    <a:pt x="446" y="1988"/>
                    <a:pt x="993" y="1988"/>
                  </a:cubicBezTo>
                  <a:cubicBezTo>
                    <a:pt x="1543" y="1988"/>
                    <a:pt x="1985" y="1543"/>
                    <a:pt x="1985" y="993"/>
                  </a:cubicBezTo>
                  <a:cubicBezTo>
                    <a:pt x="1985" y="443"/>
                    <a:pt x="1543" y="0"/>
                    <a:pt x="9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2"/>
            <p:cNvSpPr/>
            <p:nvPr/>
          </p:nvSpPr>
          <p:spPr>
            <a:xfrm>
              <a:off x="5620206" y="2276108"/>
              <a:ext cx="64019" cy="64148"/>
            </a:xfrm>
            <a:custGeom>
              <a:avLst/>
              <a:gdLst/>
              <a:ahLst/>
              <a:cxnLst/>
              <a:rect l="l" t="t" r="r" b="b"/>
              <a:pathLst>
                <a:path w="1986" h="1990" extrusionOk="0">
                  <a:moveTo>
                    <a:pt x="993" y="1"/>
                  </a:moveTo>
                  <a:cubicBezTo>
                    <a:pt x="443" y="1"/>
                    <a:pt x="1" y="447"/>
                    <a:pt x="1" y="993"/>
                  </a:cubicBezTo>
                  <a:cubicBezTo>
                    <a:pt x="1" y="1543"/>
                    <a:pt x="443" y="1989"/>
                    <a:pt x="993" y="1989"/>
                  </a:cubicBezTo>
                  <a:cubicBezTo>
                    <a:pt x="1543" y="1989"/>
                    <a:pt x="1985" y="1543"/>
                    <a:pt x="1985" y="993"/>
                  </a:cubicBezTo>
                  <a:cubicBezTo>
                    <a:pt x="1985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2"/>
            <p:cNvSpPr/>
            <p:nvPr/>
          </p:nvSpPr>
          <p:spPr>
            <a:xfrm>
              <a:off x="5774322" y="2114320"/>
              <a:ext cx="64019" cy="64019"/>
            </a:xfrm>
            <a:custGeom>
              <a:avLst/>
              <a:gdLst/>
              <a:ahLst/>
              <a:cxnLst/>
              <a:rect l="l" t="t" r="r" b="b"/>
              <a:pathLst>
                <a:path w="1986" h="1986" extrusionOk="0">
                  <a:moveTo>
                    <a:pt x="993" y="1"/>
                  </a:moveTo>
                  <a:cubicBezTo>
                    <a:pt x="446" y="1"/>
                    <a:pt x="0" y="444"/>
                    <a:pt x="0" y="993"/>
                  </a:cubicBezTo>
                  <a:cubicBezTo>
                    <a:pt x="0" y="1543"/>
                    <a:pt x="446" y="1986"/>
                    <a:pt x="993" y="1986"/>
                  </a:cubicBezTo>
                  <a:cubicBezTo>
                    <a:pt x="1543" y="1986"/>
                    <a:pt x="1985" y="1543"/>
                    <a:pt x="1985" y="993"/>
                  </a:cubicBezTo>
                  <a:cubicBezTo>
                    <a:pt x="1985" y="444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2"/>
            <p:cNvSpPr/>
            <p:nvPr/>
          </p:nvSpPr>
          <p:spPr>
            <a:xfrm>
              <a:off x="5465865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7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7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2"/>
            <p:cNvSpPr/>
            <p:nvPr/>
          </p:nvSpPr>
          <p:spPr>
            <a:xfrm>
              <a:off x="5311749" y="2276108"/>
              <a:ext cx="64148" cy="64148"/>
            </a:xfrm>
            <a:custGeom>
              <a:avLst/>
              <a:gdLst/>
              <a:ahLst/>
              <a:cxnLst/>
              <a:rect l="l" t="t" r="r" b="b"/>
              <a:pathLst>
                <a:path w="1990" h="1990" extrusionOk="0">
                  <a:moveTo>
                    <a:pt x="993" y="1"/>
                  </a:moveTo>
                  <a:cubicBezTo>
                    <a:pt x="447" y="1"/>
                    <a:pt x="1" y="447"/>
                    <a:pt x="1" y="993"/>
                  </a:cubicBezTo>
                  <a:cubicBezTo>
                    <a:pt x="1" y="1543"/>
                    <a:pt x="447" y="1989"/>
                    <a:pt x="993" y="1989"/>
                  </a:cubicBezTo>
                  <a:cubicBezTo>
                    <a:pt x="1543" y="1989"/>
                    <a:pt x="1989" y="1543"/>
                    <a:pt x="1989" y="993"/>
                  </a:cubicBezTo>
                  <a:cubicBezTo>
                    <a:pt x="1989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2"/>
            <p:cNvSpPr/>
            <p:nvPr/>
          </p:nvSpPr>
          <p:spPr>
            <a:xfrm>
              <a:off x="5928663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3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2"/>
            <p:cNvSpPr/>
            <p:nvPr/>
          </p:nvSpPr>
          <p:spPr>
            <a:xfrm>
              <a:off x="5928663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3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3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2"/>
            <p:cNvSpPr/>
            <p:nvPr/>
          </p:nvSpPr>
          <p:spPr>
            <a:xfrm>
              <a:off x="6082778" y="2114320"/>
              <a:ext cx="63986" cy="6401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2" y="1"/>
                  </a:moveTo>
                  <a:cubicBezTo>
                    <a:pt x="443" y="1"/>
                    <a:pt x="0" y="444"/>
                    <a:pt x="0" y="993"/>
                  </a:cubicBezTo>
                  <a:cubicBezTo>
                    <a:pt x="0" y="1543"/>
                    <a:pt x="443" y="1986"/>
                    <a:pt x="992" y="1986"/>
                  </a:cubicBezTo>
                  <a:cubicBezTo>
                    <a:pt x="1542" y="1986"/>
                    <a:pt x="1985" y="1543"/>
                    <a:pt x="1985" y="993"/>
                  </a:cubicBezTo>
                  <a:cubicBezTo>
                    <a:pt x="1985" y="444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2"/>
            <p:cNvSpPr/>
            <p:nvPr/>
          </p:nvSpPr>
          <p:spPr>
            <a:xfrm>
              <a:off x="6082778" y="1952436"/>
              <a:ext cx="63986" cy="64115"/>
            </a:xfrm>
            <a:custGeom>
              <a:avLst/>
              <a:gdLst/>
              <a:ahLst/>
              <a:cxnLst/>
              <a:rect l="l" t="t" r="r" b="b"/>
              <a:pathLst>
                <a:path w="1985" h="1989" extrusionOk="0">
                  <a:moveTo>
                    <a:pt x="992" y="1"/>
                  </a:moveTo>
                  <a:cubicBezTo>
                    <a:pt x="443" y="1"/>
                    <a:pt x="0" y="447"/>
                    <a:pt x="0" y="993"/>
                  </a:cubicBezTo>
                  <a:cubicBezTo>
                    <a:pt x="0" y="1543"/>
                    <a:pt x="443" y="1989"/>
                    <a:pt x="992" y="1989"/>
                  </a:cubicBezTo>
                  <a:cubicBezTo>
                    <a:pt x="1542" y="1989"/>
                    <a:pt x="1985" y="1543"/>
                    <a:pt x="1985" y="993"/>
                  </a:cubicBezTo>
                  <a:cubicBezTo>
                    <a:pt x="1985" y="447"/>
                    <a:pt x="1542" y="1"/>
                    <a:pt x="9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2"/>
            <p:cNvSpPr/>
            <p:nvPr/>
          </p:nvSpPr>
          <p:spPr>
            <a:xfrm>
              <a:off x="6236991" y="1952436"/>
              <a:ext cx="64115" cy="64115"/>
            </a:xfrm>
            <a:custGeom>
              <a:avLst/>
              <a:gdLst/>
              <a:ahLst/>
              <a:cxnLst/>
              <a:rect l="l" t="t" r="r" b="b"/>
              <a:pathLst>
                <a:path w="1989" h="1989" extrusionOk="0">
                  <a:moveTo>
                    <a:pt x="993" y="1"/>
                  </a:moveTo>
                  <a:cubicBezTo>
                    <a:pt x="446" y="1"/>
                    <a:pt x="0" y="447"/>
                    <a:pt x="0" y="993"/>
                  </a:cubicBezTo>
                  <a:cubicBezTo>
                    <a:pt x="0" y="1543"/>
                    <a:pt x="446" y="1989"/>
                    <a:pt x="993" y="1989"/>
                  </a:cubicBezTo>
                  <a:cubicBezTo>
                    <a:pt x="1543" y="1989"/>
                    <a:pt x="1988" y="1543"/>
                    <a:pt x="1988" y="993"/>
                  </a:cubicBezTo>
                  <a:cubicBezTo>
                    <a:pt x="1988" y="447"/>
                    <a:pt x="1543" y="1"/>
                    <a:pt x="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9E26C90-F836-D350-587D-23C06A6D503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675" r="675"/>
          <a:stretch>
            <a:fillRect/>
          </a:stretch>
        </p:blipFill>
        <p:spPr/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50"/>
          <p:cNvSpPr txBox="1">
            <a:spLocks noGrp="1"/>
          </p:cNvSpPr>
          <p:nvPr>
            <p:ph type="subTitle" idx="1"/>
          </p:nvPr>
        </p:nvSpPr>
        <p:spPr>
          <a:xfrm>
            <a:off x="1226400" y="119851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„Braille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cunoaștere</a:t>
            </a:r>
            <a:r>
              <a:rPr lang="en-US" dirty="0"/>
              <a:t>, </a:t>
            </a:r>
            <a:r>
              <a:rPr lang="en-US" dirty="0" err="1"/>
              <a:t>iar</a:t>
            </a:r>
            <a:r>
              <a:rPr lang="en-US" dirty="0"/>
              <a:t> </a:t>
            </a:r>
            <a:r>
              <a:rPr lang="en-US" dirty="0" err="1"/>
              <a:t>cunoașterea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putere</a:t>
            </a:r>
            <a:r>
              <a:rPr lang="en-US" dirty="0"/>
              <a:t>.”</a:t>
            </a:r>
            <a:endParaRPr dirty="0"/>
          </a:p>
        </p:txBody>
      </p:sp>
      <p:sp>
        <p:nvSpPr>
          <p:cNvPr id="949" name="Google Shape;949;p50"/>
          <p:cNvSpPr txBox="1">
            <a:spLocks noGrp="1"/>
          </p:cNvSpPr>
          <p:nvPr>
            <p:ph type="title"/>
          </p:nvPr>
        </p:nvSpPr>
        <p:spPr>
          <a:xfrm>
            <a:off x="1226400" y="3100300"/>
            <a:ext cx="6691200" cy="7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en-US" dirty="0"/>
              <a:t>Louis Braille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42"/>
          <p:cNvSpPr txBox="1">
            <a:spLocks noGrp="1"/>
          </p:cNvSpPr>
          <p:nvPr>
            <p:ph type="title"/>
          </p:nvPr>
        </p:nvSpPr>
        <p:spPr>
          <a:xfrm>
            <a:off x="932675" y="2781426"/>
            <a:ext cx="5067600" cy="93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scriere</a:t>
            </a:r>
            <a:endParaRPr dirty="0"/>
          </a:p>
        </p:txBody>
      </p:sp>
      <p:sp>
        <p:nvSpPr>
          <p:cNvPr id="669" name="Google Shape;669;p42"/>
          <p:cNvSpPr txBox="1">
            <a:spLocks noGrp="1"/>
          </p:cNvSpPr>
          <p:nvPr>
            <p:ph type="title" idx="2"/>
          </p:nvPr>
        </p:nvSpPr>
        <p:spPr>
          <a:xfrm>
            <a:off x="991224" y="1550763"/>
            <a:ext cx="722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0" name="Google Shape;628;p40">
            <a:extLst>
              <a:ext uri="{FF2B5EF4-FFF2-40B4-BE49-F238E27FC236}">
                <a16:creationId xmlns:a16="http://schemas.microsoft.com/office/drawing/2014/main" id="{61124936-E45A-CA0E-CE6F-F31CEEBEC6AC}"/>
              </a:ext>
            </a:extLst>
          </p:cNvPr>
          <p:cNvGrpSpPr/>
          <p:nvPr/>
        </p:nvGrpSpPr>
        <p:grpSpPr>
          <a:xfrm>
            <a:off x="7193280" y="1638299"/>
            <a:ext cx="903082" cy="677251"/>
            <a:chOff x="7686657" y="1378226"/>
            <a:chExt cx="506223" cy="378249"/>
          </a:xfrm>
          <a:solidFill>
            <a:schemeClr val="accent2"/>
          </a:solidFill>
        </p:grpSpPr>
        <p:sp>
          <p:nvSpPr>
            <p:cNvPr id="11" name="Google Shape;629;p40">
              <a:extLst>
                <a:ext uri="{FF2B5EF4-FFF2-40B4-BE49-F238E27FC236}">
                  <a16:creationId xmlns:a16="http://schemas.microsoft.com/office/drawing/2014/main" id="{B4736F5A-9C9C-3CB1-C049-D7360FC1C1D3}"/>
                </a:ext>
              </a:extLst>
            </p:cNvPr>
            <p:cNvSpPr/>
            <p:nvPr/>
          </p:nvSpPr>
          <p:spPr>
            <a:xfrm>
              <a:off x="7968357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30;p40">
              <a:extLst>
                <a:ext uri="{FF2B5EF4-FFF2-40B4-BE49-F238E27FC236}">
                  <a16:creationId xmlns:a16="http://schemas.microsoft.com/office/drawing/2014/main" id="{AE7C4785-717A-D05D-C1D6-211A5661F4C7}"/>
                </a:ext>
              </a:extLst>
            </p:cNvPr>
            <p:cNvSpPr/>
            <p:nvPr/>
          </p:nvSpPr>
          <p:spPr>
            <a:xfrm>
              <a:off x="7818357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31;p40">
              <a:extLst>
                <a:ext uri="{FF2B5EF4-FFF2-40B4-BE49-F238E27FC236}">
                  <a16:creationId xmlns:a16="http://schemas.microsoft.com/office/drawing/2014/main" id="{A18FA5CE-D0C6-0150-8443-A119BB4FC660}"/>
                </a:ext>
              </a:extLst>
            </p:cNvPr>
            <p:cNvSpPr/>
            <p:nvPr/>
          </p:nvSpPr>
          <p:spPr>
            <a:xfrm>
              <a:off x="7818357" y="1517251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32;p40">
              <a:extLst>
                <a:ext uri="{FF2B5EF4-FFF2-40B4-BE49-F238E27FC236}">
                  <a16:creationId xmlns:a16="http://schemas.microsoft.com/office/drawing/2014/main" id="{2BD08DFB-969B-2D4E-E7C8-FA63F846F5A7}"/>
                </a:ext>
              </a:extLst>
            </p:cNvPr>
            <p:cNvSpPr/>
            <p:nvPr/>
          </p:nvSpPr>
          <p:spPr>
            <a:xfrm>
              <a:off x="7818357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33;p40">
              <a:extLst>
                <a:ext uri="{FF2B5EF4-FFF2-40B4-BE49-F238E27FC236}">
                  <a16:creationId xmlns:a16="http://schemas.microsoft.com/office/drawing/2014/main" id="{66AA832F-59C4-C088-304C-A7259C6A5252}"/>
                </a:ext>
              </a:extLst>
            </p:cNvPr>
            <p:cNvSpPr/>
            <p:nvPr/>
          </p:nvSpPr>
          <p:spPr>
            <a:xfrm>
              <a:off x="7686657" y="165627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34;p40">
              <a:extLst>
                <a:ext uri="{FF2B5EF4-FFF2-40B4-BE49-F238E27FC236}">
                  <a16:creationId xmlns:a16="http://schemas.microsoft.com/office/drawing/2014/main" id="{00526A8C-F673-5E1F-74B8-11D20E67C468}"/>
                </a:ext>
              </a:extLst>
            </p:cNvPr>
            <p:cNvSpPr/>
            <p:nvPr/>
          </p:nvSpPr>
          <p:spPr>
            <a:xfrm>
              <a:off x="8092732" y="1378226"/>
              <a:ext cx="100148" cy="100199"/>
            </a:xfrm>
            <a:custGeom>
              <a:avLst/>
              <a:gdLst/>
              <a:ahLst/>
              <a:cxnLst/>
              <a:rect l="l" t="t" r="r" b="b"/>
              <a:pathLst>
                <a:path w="1985" h="1986" extrusionOk="0">
                  <a:moveTo>
                    <a:pt x="993" y="0"/>
                  </a:moveTo>
                  <a:cubicBezTo>
                    <a:pt x="443" y="0"/>
                    <a:pt x="0" y="443"/>
                    <a:pt x="0" y="993"/>
                  </a:cubicBezTo>
                  <a:cubicBezTo>
                    <a:pt x="0" y="1543"/>
                    <a:pt x="443" y="1985"/>
                    <a:pt x="993" y="1985"/>
                  </a:cubicBezTo>
                  <a:cubicBezTo>
                    <a:pt x="1542" y="1985"/>
                    <a:pt x="1985" y="1543"/>
                    <a:pt x="1985" y="993"/>
                  </a:cubicBezTo>
                  <a:cubicBezTo>
                    <a:pt x="1985" y="443"/>
                    <a:pt x="1542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86177950"/>
      </p:ext>
    </p:extLst>
  </p:cSld>
  <p:clrMapOvr>
    <a:masterClrMapping/>
  </p:clrMapOvr>
</p:sld>
</file>

<file path=ppt/theme/theme1.xml><?xml version="1.0" encoding="utf-8"?>
<a:theme xmlns:a="http://schemas.openxmlformats.org/drawingml/2006/main" name="The Braille System by Slidesgo">
  <a:themeElements>
    <a:clrScheme name="Simple Light">
      <a:dk1>
        <a:srgbClr val="FFFFFF"/>
      </a:dk1>
      <a:lt1>
        <a:srgbClr val="576EC7"/>
      </a:lt1>
      <a:dk2>
        <a:srgbClr val="4C62B8"/>
      </a:dk2>
      <a:lt2>
        <a:srgbClr val="000000"/>
      </a:lt2>
      <a:accent1>
        <a:srgbClr val="FB8B4C"/>
      </a:accent1>
      <a:accent2>
        <a:srgbClr val="C88DD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194</Words>
  <Application>Microsoft Office PowerPoint</Application>
  <PresentationFormat>On-screen Show (16:9)</PresentationFormat>
  <Paragraphs>81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Anaheim</vt:lpstr>
      <vt:lpstr>Arial</vt:lpstr>
      <vt:lpstr>Bebas Neue</vt:lpstr>
      <vt:lpstr>Archivo</vt:lpstr>
      <vt:lpstr>Nunito Light</vt:lpstr>
      <vt:lpstr>The Braille System by Slidesgo</vt:lpstr>
      <vt:lpstr>imprimanta BRAILLE</vt:lpstr>
      <vt:lpstr>cuprins</vt:lpstr>
      <vt:lpstr>6-puncte</vt:lpstr>
      <vt:lpstr>Ce este BRAILLE?</vt:lpstr>
      <vt:lpstr>Alfabetul BRAILLE</vt:lpstr>
      <vt:lpstr>istorie</vt:lpstr>
      <vt:lpstr>Louis Braille 1809-1852</vt:lpstr>
      <vt:lpstr>—Louis Braille</vt:lpstr>
      <vt:lpstr>scriere</vt:lpstr>
      <vt:lpstr>alfabetul BRAILLE</vt:lpstr>
      <vt:lpstr>Numere și simboluri</vt:lpstr>
      <vt:lpstr>componente</vt:lpstr>
      <vt:lpstr>componente</vt:lpstr>
      <vt:lpstr>funcţionare</vt:lpstr>
      <vt:lpstr>Prototip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imprimanta BRAILLE</dc:title>
  <cp:lastModifiedBy>Ene, Teodor-Lucian</cp:lastModifiedBy>
  <cp:revision>20</cp:revision>
  <dcterms:modified xsi:type="dcterms:W3CDTF">2024-04-13T16:44:33Z</dcterms:modified>
</cp:coreProperties>
</file>